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39" r:id="rId2"/>
    <p:sldId id="653" r:id="rId3"/>
    <p:sldId id="654" r:id="rId4"/>
    <p:sldId id="258" r:id="rId5"/>
    <p:sldId id="655" r:id="rId6"/>
    <p:sldId id="656" r:id="rId7"/>
    <p:sldId id="657" r:id="rId8"/>
    <p:sldId id="658" r:id="rId9"/>
    <p:sldId id="659" r:id="rId10"/>
    <p:sldId id="660" r:id="rId11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979"/>
    <a:srgbClr val="FFD1D6"/>
    <a:srgbClr val="F3C9C9"/>
    <a:srgbClr val="ECCCCA"/>
    <a:srgbClr val="FFF5D5"/>
    <a:srgbClr val="FFFFFF"/>
    <a:srgbClr val="2A7050"/>
    <a:srgbClr val="FFDB01"/>
    <a:srgbClr val="B6F42C"/>
    <a:srgbClr val="67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2632" autoAdjust="0"/>
  </p:normalViewPr>
  <p:slideViewPr>
    <p:cSldViewPr snapToGrid="0">
      <p:cViewPr varScale="1">
        <p:scale>
          <a:sx n="100" d="100"/>
          <a:sy n="100" d="100"/>
        </p:scale>
        <p:origin x="8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7AE8991-85F6-4C7C-94F8-392D038308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882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1F97D6-BB22-4D5C-A47D-C9E5C9D99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403" y="2"/>
            <a:ext cx="4302881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1C60AA-0060-46D6-8C16-C4203B800C22}" type="datetimeFigureOut">
              <a:rPr lang="ru-RU"/>
              <a:pPr>
                <a:defRPr/>
              </a:pPr>
              <a:t>03.02.2026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5BA280-CFCB-4257-9946-EDB21418E4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80"/>
            <a:ext cx="4302882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D4527F-5D06-4CCA-854B-AAA3A17BB0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1403" y="6456380"/>
            <a:ext cx="4302881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4BA5D7F-D5BE-4307-8E37-4159EB42F2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EC65E38-20B2-414D-8FAE-42A9727C72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0519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D9161D-7370-4C65-8DAA-E295387D0D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3755" y="2"/>
            <a:ext cx="4300519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D22019-9916-4526-A478-120F6371CC14}" type="datetimeFigureOut">
              <a:rPr lang="ru-RU"/>
              <a:pPr>
                <a:defRPr/>
              </a:pPr>
              <a:t>03.02.2026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CE164EB-5171-4E55-B335-B7AD6FD37E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8000"/>
            <a:ext cx="453548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3D16833-17FE-42B3-A3DF-7D1D6AA4E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428" y="3229279"/>
            <a:ext cx="7941784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4EE1F0-E5A6-4D15-8AE9-81403409F1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80"/>
            <a:ext cx="4300519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F2F257-B756-45DC-B263-4CC1A2043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3755" y="6456380"/>
            <a:ext cx="4300519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D40E08F-8D72-4122-A2D5-6C672DC3DF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717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>
            <a:extLst>
              <a:ext uri="{FF2B5EF4-FFF2-40B4-BE49-F238E27FC236}">
                <a16:creationId xmlns:a16="http://schemas.microsoft.com/office/drawing/2014/main" id="{19AEA195-4E9B-2DB2-92F1-63ACEEF0B7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D2B1E1F6-E024-76A1-EBE2-AF87B0711B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Сегодня я озвучу</a:t>
            </a:r>
            <a:r>
              <a:rPr lang="ru-RU" altLang="ru-RU" baseline="0" dirty="0"/>
              <a:t> и</a:t>
            </a:r>
            <a:r>
              <a:rPr lang="ru-RU" altLang="ru-RU" dirty="0"/>
              <a:t>тоги проведения</a:t>
            </a:r>
            <a:r>
              <a:rPr lang="ru-RU" altLang="ru-RU" baseline="0" dirty="0"/>
              <a:t> </a:t>
            </a:r>
            <a:r>
              <a:rPr lang="ru-RU" altLang="ru-RU" dirty="0"/>
              <a:t>профилактических медицинских осмотров</a:t>
            </a:r>
            <a:r>
              <a:rPr lang="ru-RU" altLang="ru-RU" baseline="0" dirty="0"/>
              <a:t> </a:t>
            </a:r>
            <a:r>
              <a:rPr lang="ru-RU" altLang="ru-RU" dirty="0"/>
              <a:t>и диспансеризации населения за 2022 год.</a:t>
            </a:r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80701D49-ABE2-17B5-12DE-23537958A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EE8C13-2168-42EA-A161-B45FF7520B36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9CC0BB-E46B-4B0D-A8D4-865673DE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23B5-FF20-4FFA-829F-EC3041142BEE}" type="datetimeFigureOut">
              <a:rPr lang="ru-RU"/>
              <a:pPr>
                <a:defRPr/>
              </a:pPr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A345D2-8FA2-4270-8230-5E776183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F5B4B1-1D94-4CD5-982D-62149085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283EA-E20F-4F49-AF01-73A243D0B8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79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EF12C-30B6-402E-B023-C1A77438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3491-A57B-4EA0-8CFC-272DB05FCA52}" type="datetimeFigureOut">
              <a:rPr lang="ru-RU"/>
              <a:pPr>
                <a:defRPr/>
              </a:pPr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92108-E136-4D0F-AA69-2B59E511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F9D9C-CBC1-44E2-B6F5-BC6340AA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10050-669F-42B0-8581-4AB69F95C9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02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DD1EE-105A-46DB-88C9-43A3265A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F51CE-C9D8-405C-AD15-ECB627DD7B26}" type="datetimeFigureOut">
              <a:rPr lang="ru-RU"/>
              <a:pPr>
                <a:defRPr/>
              </a:pPr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D9FBE-3F31-482D-A444-6C823F06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12ED0-415E-437E-80E9-FE58C61E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2B025-DC22-4F18-B027-025272B153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76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28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720570-AEE3-4BF1-8401-9B850975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4AE5-B13F-4B93-9E8A-B17FB4EB41C2}" type="datetimeFigureOut">
              <a:rPr lang="ru-RU"/>
              <a:pPr>
                <a:defRPr/>
              </a:pPr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BB5F44-B196-42E5-9E1A-BE327019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D52E6A-627B-4968-B052-30408E4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4BA35-F400-453F-99A6-CB3DBBE579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567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131050-30EA-403D-B840-2FA5AFEF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6F1B-2967-4E97-BADE-32943F7FAE31}" type="datetimeFigureOut">
              <a:rPr lang="ru-RU"/>
              <a:pPr>
                <a:defRPr/>
              </a:pPr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3810B2-E0AB-45F8-884C-CF045680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123B9-45FF-4B44-A171-4E626442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940E7-686D-4322-8E32-E8E90DD035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29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B240218-6123-4D1E-B880-F6F428A8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35C5-9B02-4F36-B998-BC3C823BE592}" type="datetimeFigureOut">
              <a:rPr lang="ru-RU"/>
              <a:pPr>
                <a:defRPr/>
              </a:pPr>
              <a:t>03.02.2026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030E787-6181-4A85-BE68-B3DEA07E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44921B0-81D2-484F-812F-4C45D4FC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BB8F5-6EB1-474C-8930-4939CE06A4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96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12E1CEF-047D-4E97-90EB-13D0ACB4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47BB-14CE-4826-A137-C7CA171D7AFA}" type="datetimeFigureOut">
              <a:rPr lang="ru-RU"/>
              <a:pPr>
                <a:defRPr/>
              </a:pPr>
              <a:t>03.02.2026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8A90D28-330B-449C-8020-AD88BE4E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D087D34-AD8D-4FFA-8B2B-5106F444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DDF49-C5BD-40CE-A379-EA5DEAEC37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06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9033FA82-B41B-4CB3-AFC3-EDBFA7F13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B4068-7A22-4A1B-B410-A28E09261FD5}" type="datetimeFigureOut">
              <a:rPr lang="ru-RU"/>
              <a:pPr>
                <a:defRPr/>
              </a:pPr>
              <a:t>03.02.2026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71F9CA4-C08D-49BD-9E59-36972732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2E53142-E5D4-48E1-8E75-516C7A79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CC3CB-0AAD-4E71-B6F7-8BC53B243D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822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D2E4353-DC14-456E-88FC-79BDEAE5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924C-4C59-4125-8B41-2090AB0435DE}" type="datetimeFigureOut">
              <a:rPr lang="ru-RU"/>
              <a:pPr>
                <a:defRPr/>
              </a:pPr>
              <a:t>03.02.2026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DDCEBB2-3C3A-4623-979D-E50554EB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7AC2735-028E-45E1-B7E4-C2AC0221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18692-4BB0-4DDA-9C3C-653680CBF3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958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23DB113-5365-4B9C-A060-38BC868B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F024-66D7-4ECD-9E46-58DA3F71677E}" type="datetimeFigureOut">
              <a:rPr lang="ru-RU"/>
              <a:pPr>
                <a:defRPr/>
              </a:pPr>
              <a:t>03.02.2026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BDACAC5-DFE0-4EAC-81F6-F8E09F9F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8A39764-79AA-40E7-87AD-317AA988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776A3-27CF-46E2-BA30-6F9A1788DC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76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AFB6CC8-DB7A-4B38-992C-38C90F58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84DB-E404-4566-98C9-1D4739318238}" type="datetimeFigureOut">
              <a:rPr lang="ru-RU"/>
              <a:pPr>
                <a:defRPr/>
              </a:pPr>
              <a:t>03.02.2026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4BA7630-3FC6-4140-BE19-8D7B760C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3BF83AA-3893-4EF8-8119-2AD6141C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B994-9ADE-4766-B7FE-22EF1257B5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389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8D68327B-0354-4A49-BB16-E1FF5ED120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E05ABFD1-0149-4FCD-B897-AE5397B9B1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EB32E8-5F28-42DE-9249-80D7980AE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3ABADD-CEEE-4031-88F9-122672025A38}" type="datetimeFigureOut">
              <a:rPr lang="ru-RU"/>
              <a:pPr>
                <a:defRPr/>
              </a:pPr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F64D9-5AEB-41CD-B5D8-B00B64BBF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239BA5-48F1-4990-BF91-666DF0A53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7048652-2E5B-4BCC-A4AC-8E613E9120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 descr="Логотип новый 01.2021 (3).png">
            <a:extLst>
              <a:ext uri="{FF2B5EF4-FFF2-40B4-BE49-F238E27FC236}">
                <a16:creationId xmlns:a16="http://schemas.microsoft.com/office/drawing/2014/main" id="{A4C62C41-15EE-17F9-C963-B57D1B962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879" y="-987105"/>
            <a:ext cx="5323416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783D48-D665-5702-EC5B-FD68C4372533}"/>
              </a:ext>
            </a:extLst>
          </p:cNvPr>
          <p:cNvSpPr/>
          <p:nvPr/>
        </p:nvSpPr>
        <p:spPr>
          <a:xfrm>
            <a:off x="-4742" y="296494"/>
            <a:ext cx="12196741" cy="607129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4400" b="1">
                <a:solidFill>
                  <a:schemeClr val="accent5">
                    <a:lumMod val="7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САМООБСЛЕДОВАНИЕ</a:t>
            </a:r>
            <a:br>
              <a:rPr lang="ru-RU" sz="4400" b="1">
                <a:solidFill>
                  <a:schemeClr val="accent5">
                    <a:lumMod val="7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400" b="1">
                <a:solidFill>
                  <a:schemeClr val="accent5">
                    <a:lumMod val="7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МОЛОЧНОЙ ЖЕЛЕЗЫ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effectLst>
                <a:glow rad="76200">
                  <a:schemeClr val="bg1"/>
                </a:glow>
              </a:effectLst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119407-A8CE-AB50-6E0B-FD65B2608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394EA-7CAC-4514-8BA0-66E7216B4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762DB5-D4BB-46F0-8371-00F9200BC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995CD4-E5A1-FC4C-E090-9D8ADD721B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35" y="190855"/>
            <a:ext cx="7337962" cy="64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BB014C-25BD-CE30-7D80-1104C05DA53D}"/>
              </a:ext>
            </a:extLst>
          </p:cNvPr>
          <p:cNvSpPr txBox="1"/>
          <p:nvPr/>
        </p:nvSpPr>
        <p:spPr>
          <a:xfrm>
            <a:off x="1151838" y="294335"/>
            <a:ext cx="11067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>
                <a:ln w="3175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Самообследование молочных желёз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56D0DC-ADEF-76D1-DB69-932214B9B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12AB24CF-1286-A7B4-6ED2-938055F81993}"/>
              </a:ext>
            </a:extLst>
          </p:cNvPr>
          <p:cNvSpPr>
            <a:spLocks/>
          </p:cNvSpPr>
          <p:nvPr/>
        </p:nvSpPr>
        <p:spPr bwMode="auto">
          <a:xfrm rot="1699619">
            <a:off x="13399355" y="4407968"/>
            <a:ext cx="576999" cy="591501"/>
          </a:xfrm>
          <a:custGeom>
            <a:avLst/>
            <a:gdLst>
              <a:gd name="T0" fmla="*/ 0 w 2456"/>
              <a:gd name="T1" fmla="*/ 1306 h 2511"/>
              <a:gd name="T2" fmla="*/ 485 w 2456"/>
              <a:gd name="T3" fmla="*/ 2277 h 2511"/>
              <a:gd name="T4" fmla="*/ 1135 w 2456"/>
              <a:gd name="T5" fmla="*/ 2511 h 2511"/>
              <a:gd name="T6" fmla="*/ 1730 w 2456"/>
              <a:gd name="T7" fmla="*/ 2395 h 2511"/>
              <a:gd name="T8" fmla="*/ 1905 w 2456"/>
              <a:gd name="T9" fmla="*/ 2293 h 2511"/>
              <a:gd name="T10" fmla="*/ 2060 w 2456"/>
              <a:gd name="T11" fmla="*/ 2162 h 2511"/>
              <a:gd name="T12" fmla="*/ 2187 w 2456"/>
              <a:gd name="T13" fmla="*/ 2012 h 2511"/>
              <a:gd name="T14" fmla="*/ 2293 w 2456"/>
              <a:gd name="T15" fmla="*/ 1832 h 2511"/>
              <a:gd name="T16" fmla="*/ 2290 w 2456"/>
              <a:gd name="T17" fmla="*/ 775 h 2511"/>
              <a:gd name="T18" fmla="*/ 2042 w 2456"/>
              <a:gd name="T19" fmla="*/ 442 h 2511"/>
              <a:gd name="T20" fmla="*/ 719 w 2456"/>
              <a:gd name="T21" fmla="*/ 206 h 2511"/>
              <a:gd name="T22" fmla="*/ 357 w 2456"/>
              <a:gd name="T23" fmla="*/ 451 h 2511"/>
              <a:gd name="T24" fmla="*/ 110 w 2456"/>
              <a:gd name="T25" fmla="*/ 810 h 2511"/>
              <a:gd name="T26" fmla="*/ 0 w 2456"/>
              <a:gd name="T27" fmla="*/ 1306 h 2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56" h="2511">
                <a:moveTo>
                  <a:pt x="0" y="1306"/>
                </a:moveTo>
                <a:cubicBezTo>
                  <a:pt x="0" y="1722"/>
                  <a:pt x="218" y="2084"/>
                  <a:pt x="485" y="2277"/>
                </a:cubicBezTo>
                <a:cubicBezTo>
                  <a:pt x="658" y="2401"/>
                  <a:pt x="899" y="2511"/>
                  <a:pt x="1135" y="2511"/>
                </a:cubicBezTo>
                <a:cubicBezTo>
                  <a:pt x="1369" y="2511"/>
                  <a:pt x="1515" y="2504"/>
                  <a:pt x="1730" y="2395"/>
                </a:cubicBezTo>
                <a:cubicBezTo>
                  <a:pt x="1798" y="2361"/>
                  <a:pt x="1848" y="2336"/>
                  <a:pt x="1905" y="2293"/>
                </a:cubicBezTo>
                <a:cubicBezTo>
                  <a:pt x="1965" y="2247"/>
                  <a:pt x="2006" y="2216"/>
                  <a:pt x="2060" y="2162"/>
                </a:cubicBezTo>
                <a:cubicBezTo>
                  <a:pt x="2112" y="2109"/>
                  <a:pt x="2142" y="2072"/>
                  <a:pt x="2187" y="2012"/>
                </a:cubicBezTo>
                <a:cubicBezTo>
                  <a:pt x="2233" y="1951"/>
                  <a:pt x="2257" y="1903"/>
                  <a:pt x="2293" y="1832"/>
                </a:cubicBezTo>
                <a:cubicBezTo>
                  <a:pt x="2456" y="1509"/>
                  <a:pt x="2445" y="1099"/>
                  <a:pt x="2290" y="775"/>
                </a:cubicBezTo>
                <a:cubicBezTo>
                  <a:pt x="2226" y="639"/>
                  <a:pt x="2144" y="544"/>
                  <a:pt x="2042" y="442"/>
                </a:cubicBezTo>
                <a:cubicBezTo>
                  <a:pt x="1712" y="112"/>
                  <a:pt x="1180" y="0"/>
                  <a:pt x="719" y="206"/>
                </a:cubicBezTo>
                <a:cubicBezTo>
                  <a:pt x="591" y="264"/>
                  <a:pt x="456" y="352"/>
                  <a:pt x="357" y="451"/>
                </a:cubicBezTo>
                <a:cubicBezTo>
                  <a:pt x="242" y="567"/>
                  <a:pt x="183" y="666"/>
                  <a:pt x="110" y="810"/>
                </a:cubicBezTo>
                <a:cubicBezTo>
                  <a:pt x="50" y="929"/>
                  <a:pt x="0" y="1130"/>
                  <a:pt x="0" y="13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F8BAF58A-90FD-9B50-0158-2944D2588381}"/>
              </a:ext>
            </a:extLst>
          </p:cNvPr>
          <p:cNvSpPr>
            <a:spLocks/>
          </p:cNvSpPr>
          <p:nvPr/>
        </p:nvSpPr>
        <p:spPr bwMode="auto">
          <a:xfrm rot="1699619">
            <a:off x="13117868" y="3899787"/>
            <a:ext cx="904345" cy="905380"/>
          </a:xfrm>
          <a:custGeom>
            <a:avLst/>
            <a:gdLst>
              <a:gd name="T0" fmla="*/ 0 w 3846"/>
              <a:gd name="T1" fmla="*/ 1908 h 3848"/>
              <a:gd name="T2" fmla="*/ 382 w 3846"/>
              <a:gd name="T3" fmla="*/ 3102 h 3848"/>
              <a:gd name="T4" fmla="*/ 526 w 3846"/>
              <a:gd name="T5" fmla="*/ 3279 h 3848"/>
              <a:gd name="T6" fmla="*/ 1073 w 3846"/>
              <a:gd name="T7" fmla="*/ 3685 h 3848"/>
              <a:gd name="T8" fmla="*/ 1594 w 3846"/>
              <a:gd name="T9" fmla="*/ 3848 h 3848"/>
              <a:gd name="T10" fmla="*/ 1759 w 3846"/>
              <a:gd name="T11" fmla="*/ 3684 h 3848"/>
              <a:gd name="T12" fmla="*/ 1288 w 3846"/>
              <a:gd name="T13" fmla="*/ 3366 h 3848"/>
              <a:gd name="T14" fmla="*/ 1052 w 3846"/>
              <a:gd name="T15" fmla="*/ 3230 h 3848"/>
              <a:gd name="T16" fmla="*/ 676 w 3846"/>
              <a:gd name="T17" fmla="*/ 2861 h 3848"/>
              <a:gd name="T18" fmla="*/ 381 w 3846"/>
              <a:gd name="T19" fmla="*/ 2038 h 3848"/>
              <a:gd name="T20" fmla="*/ 537 w 3846"/>
              <a:gd name="T21" fmla="*/ 1258 h 3848"/>
              <a:gd name="T22" fmla="*/ 766 w 3846"/>
              <a:gd name="T23" fmla="*/ 915 h 3848"/>
              <a:gd name="T24" fmla="*/ 864 w 3846"/>
              <a:gd name="T25" fmla="*/ 814 h 3848"/>
              <a:gd name="T26" fmla="*/ 1609 w 3846"/>
              <a:gd name="T27" fmla="*/ 416 h 3848"/>
              <a:gd name="T28" fmla="*/ 2579 w 3846"/>
              <a:gd name="T29" fmla="*/ 516 h 3848"/>
              <a:gd name="T30" fmla="*/ 3039 w 3846"/>
              <a:gd name="T31" fmla="*/ 827 h 3848"/>
              <a:gd name="T32" fmla="*/ 3508 w 3846"/>
              <a:gd name="T33" fmla="*/ 1692 h 3848"/>
              <a:gd name="T34" fmla="*/ 3846 w 3846"/>
              <a:gd name="T35" fmla="*/ 1561 h 3848"/>
              <a:gd name="T36" fmla="*/ 3711 w 3846"/>
              <a:gd name="T37" fmla="*/ 1134 h 3848"/>
              <a:gd name="T38" fmla="*/ 3544 w 3846"/>
              <a:gd name="T39" fmla="*/ 841 h 3848"/>
              <a:gd name="T40" fmla="*/ 3447 w 3846"/>
              <a:gd name="T41" fmla="*/ 714 h 3848"/>
              <a:gd name="T42" fmla="*/ 1984 w 3846"/>
              <a:gd name="T43" fmla="*/ 2 h 3848"/>
              <a:gd name="T44" fmla="*/ 1054 w 3846"/>
              <a:gd name="T45" fmla="*/ 216 h 3848"/>
              <a:gd name="T46" fmla="*/ 103 w 3846"/>
              <a:gd name="T47" fmla="*/ 1318 h 3848"/>
              <a:gd name="T48" fmla="*/ 0 w 3846"/>
              <a:gd name="T49" fmla="*/ 1908 h 3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46" h="3848">
                <a:moveTo>
                  <a:pt x="0" y="1908"/>
                </a:moveTo>
                <a:cubicBezTo>
                  <a:pt x="0" y="2368"/>
                  <a:pt x="124" y="2758"/>
                  <a:pt x="382" y="3102"/>
                </a:cubicBezTo>
                <a:lnTo>
                  <a:pt x="526" y="3279"/>
                </a:lnTo>
                <a:cubicBezTo>
                  <a:pt x="647" y="3415"/>
                  <a:pt x="918" y="3614"/>
                  <a:pt x="1073" y="3685"/>
                </a:cubicBezTo>
                <a:cubicBezTo>
                  <a:pt x="1220" y="3752"/>
                  <a:pt x="1427" y="3848"/>
                  <a:pt x="1594" y="3848"/>
                </a:cubicBezTo>
                <a:cubicBezTo>
                  <a:pt x="1680" y="3848"/>
                  <a:pt x="1759" y="3769"/>
                  <a:pt x="1759" y="3684"/>
                </a:cubicBezTo>
                <a:cubicBezTo>
                  <a:pt x="1759" y="3424"/>
                  <a:pt x="1584" y="3516"/>
                  <a:pt x="1288" y="3366"/>
                </a:cubicBezTo>
                <a:cubicBezTo>
                  <a:pt x="1169" y="3306"/>
                  <a:pt x="1164" y="3305"/>
                  <a:pt x="1052" y="3230"/>
                </a:cubicBezTo>
                <a:cubicBezTo>
                  <a:pt x="918" y="3141"/>
                  <a:pt x="768" y="2991"/>
                  <a:pt x="676" y="2861"/>
                </a:cubicBezTo>
                <a:cubicBezTo>
                  <a:pt x="522" y="2643"/>
                  <a:pt x="381" y="2311"/>
                  <a:pt x="381" y="2038"/>
                </a:cubicBezTo>
                <a:cubicBezTo>
                  <a:pt x="381" y="1727"/>
                  <a:pt x="398" y="1534"/>
                  <a:pt x="537" y="1258"/>
                </a:cubicBezTo>
                <a:cubicBezTo>
                  <a:pt x="626" y="1082"/>
                  <a:pt x="661" y="1051"/>
                  <a:pt x="766" y="915"/>
                </a:cubicBezTo>
                <a:cubicBezTo>
                  <a:pt x="794" y="879"/>
                  <a:pt x="832" y="847"/>
                  <a:pt x="864" y="814"/>
                </a:cubicBezTo>
                <a:cubicBezTo>
                  <a:pt x="1046" y="631"/>
                  <a:pt x="1344" y="468"/>
                  <a:pt x="1609" y="416"/>
                </a:cubicBezTo>
                <a:cubicBezTo>
                  <a:pt x="1938" y="350"/>
                  <a:pt x="2275" y="374"/>
                  <a:pt x="2579" y="516"/>
                </a:cubicBezTo>
                <a:cubicBezTo>
                  <a:pt x="2730" y="587"/>
                  <a:pt x="2918" y="708"/>
                  <a:pt x="3039" y="827"/>
                </a:cubicBezTo>
                <a:cubicBezTo>
                  <a:pt x="3429" y="1212"/>
                  <a:pt x="3452" y="1614"/>
                  <a:pt x="3508" y="1692"/>
                </a:cubicBezTo>
                <a:cubicBezTo>
                  <a:pt x="3582" y="1795"/>
                  <a:pt x="3846" y="1809"/>
                  <a:pt x="3846" y="1561"/>
                </a:cubicBezTo>
                <a:cubicBezTo>
                  <a:pt x="3846" y="1473"/>
                  <a:pt x="3754" y="1220"/>
                  <a:pt x="3711" y="1134"/>
                </a:cubicBezTo>
                <a:cubicBezTo>
                  <a:pt x="3660" y="1033"/>
                  <a:pt x="3612" y="931"/>
                  <a:pt x="3544" y="841"/>
                </a:cubicBezTo>
                <a:lnTo>
                  <a:pt x="3447" y="714"/>
                </a:lnTo>
                <a:cubicBezTo>
                  <a:pt x="3113" y="291"/>
                  <a:pt x="2528" y="0"/>
                  <a:pt x="1984" y="2"/>
                </a:cubicBezTo>
                <a:cubicBezTo>
                  <a:pt x="1621" y="3"/>
                  <a:pt x="1372" y="57"/>
                  <a:pt x="1054" y="216"/>
                </a:cubicBezTo>
                <a:cubicBezTo>
                  <a:pt x="618" y="433"/>
                  <a:pt x="257" y="854"/>
                  <a:pt x="103" y="1318"/>
                </a:cubicBezTo>
                <a:cubicBezTo>
                  <a:pt x="42" y="1502"/>
                  <a:pt x="0" y="1693"/>
                  <a:pt x="0" y="190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6515476-B80A-2268-4602-03E20E001BB7}"/>
              </a:ext>
            </a:extLst>
          </p:cNvPr>
          <p:cNvSpPr>
            <a:spLocks/>
          </p:cNvSpPr>
          <p:nvPr/>
        </p:nvSpPr>
        <p:spPr bwMode="auto">
          <a:xfrm rot="1699619">
            <a:off x="13425218" y="4028971"/>
            <a:ext cx="263120" cy="349099"/>
          </a:xfrm>
          <a:custGeom>
            <a:avLst/>
            <a:gdLst>
              <a:gd name="T0" fmla="*/ 745 w 1117"/>
              <a:gd name="T1" fmla="*/ 164 h 1481"/>
              <a:gd name="T2" fmla="*/ 745 w 1117"/>
              <a:gd name="T3" fmla="*/ 1109 h 1481"/>
              <a:gd name="T4" fmla="*/ 155 w 1117"/>
              <a:gd name="T5" fmla="*/ 1109 h 1481"/>
              <a:gd name="T6" fmla="*/ 0 w 1117"/>
              <a:gd name="T7" fmla="*/ 1282 h 1481"/>
              <a:gd name="T8" fmla="*/ 181 w 1117"/>
              <a:gd name="T9" fmla="*/ 1481 h 1481"/>
              <a:gd name="T10" fmla="*/ 944 w 1117"/>
              <a:gd name="T11" fmla="*/ 1481 h 1481"/>
              <a:gd name="T12" fmla="*/ 1117 w 1117"/>
              <a:gd name="T13" fmla="*/ 1308 h 1481"/>
              <a:gd name="T14" fmla="*/ 1117 w 1117"/>
              <a:gd name="T15" fmla="*/ 173 h 1481"/>
              <a:gd name="T16" fmla="*/ 961 w 1117"/>
              <a:gd name="T17" fmla="*/ 0 h 1481"/>
              <a:gd name="T18" fmla="*/ 909 w 1117"/>
              <a:gd name="T19" fmla="*/ 0 h 1481"/>
              <a:gd name="T20" fmla="*/ 745 w 1117"/>
              <a:gd name="T21" fmla="*/ 164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17" h="1481">
                <a:moveTo>
                  <a:pt x="745" y="164"/>
                </a:moveTo>
                <a:lnTo>
                  <a:pt x="745" y="1109"/>
                </a:lnTo>
                <a:lnTo>
                  <a:pt x="155" y="1109"/>
                </a:lnTo>
                <a:cubicBezTo>
                  <a:pt x="77" y="1109"/>
                  <a:pt x="0" y="1215"/>
                  <a:pt x="0" y="1282"/>
                </a:cubicBezTo>
                <a:cubicBezTo>
                  <a:pt x="0" y="1390"/>
                  <a:pt x="75" y="1481"/>
                  <a:pt x="181" y="1481"/>
                </a:cubicBezTo>
                <a:lnTo>
                  <a:pt x="944" y="1481"/>
                </a:lnTo>
                <a:cubicBezTo>
                  <a:pt x="1033" y="1481"/>
                  <a:pt x="1117" y="1398"/>
                  <a:pt x="1117" y="1308"/>
                </a:cubicBezTo>
                <a:lnTo>
                  <a:pt x="1117" y="173"/>
                </a:lnTo>
                <a:cubicBezTo>
                  <a:pt x="1117" y="78"/>
                  <a:pt x="1020" y="0"/>
                  <a:pt x="961" y="0"/>
                </a:cubicBezTo>
                <a:lnTo>
                  <a:pt x="909" y="0"/>
                </a:lnTo>
                <a:cubicBezTo>
                  <a:pt x="824" y="0"/>
                  <a:pt x="745" y="79"/>
                  <a:pt x="745" y="16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ED967F0-49F6-3791-C861-EF4D391FEFBA}"/>
              </a:ext>
            </a:extLst>
          </p:cNvPr>
          <p:cNvGrpSpPr/>
          <p:nvPr/>
        </p:nvGrpSpPr>
        <p:grpSpPr>
          <a:xfrm>
            <a:off x="13622860" y="4544619"/>
            <a:ext cx="107242" cy="318224"/>
            <a:chOff x="9670726" y="3907052"/>
            <a:chExt cx="107242" cy="318224"/>
          </a:xfrm>
        </p:grpSpPr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7A976046-3B69-AE86-9F2F-183C27F96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0726" y="3907052"/>
              <a:ext cx="88052" cy="223755"/>
            </a:xfrm>
            <a:custGeom>
              <a:avLst/>
              <a:gdLst>
                <a:gd name="T0" fmla="*/ 0 w 373"/>
                <a:gd name="T1" fmla="*/ 209 h 952"/>
                <a:gd name="T2" fmla="*/ 0 w 373"/>
                <a:gd name="T3" fmla="*/ 728 h 952"/>
                <a:gd name="T4" fmla="*/ 373 w 373"/>
                <a:gd name="T5" fmla="*/ 720 h 952"/>
                <a:gd name="T6" fmla="*/ 373 w 373"/>
                <a:gd name="T7" fmla="*/ 226 h 952"/>
                <a:gd name="T8" fmla="*/ 63 w 373"/>
                <a:gd name="T9" fmla="*/ 98 h 952"/>
                <a:gd name="T10" fmla="*/ 0 w 373"/>
                <a:gd name="T11" fmla="*/ 209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3" h="952">
                  <a:moveTo>
                    <a:pt x="0" y="209"/>
                  </a:moveTo>
                  <a:lnTo>
                    <a:pt x="0" y="728"/>
                  </a:lnTo>
                  <a:cubicBezTo>
                    <a:pt x="0" y="952"/>
                    <a:pt x="373" y="946"/>
                    <a:pt x="373" y="720"/>
                  </a:cubicBezTo>
                  <a:lnTo>
                    <a:pt x="373" y="226"/>
                  </a:lnTo>
                  <a:cubicBezTo>
                    <a:pt x="373" y="75"/>
                    <a:pt x="168" y="0"/>
                    <a:pt x="63" y="98"/>
                  </a:cubicBezTo>
                  <a:cubicBezTo>
                    <a:pt x="39" y="120"/>
                    <a:pt x="0" y="166"/>
                    <a:pt x="0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D5D41E30-14B5-C2DA-9E1C-758D8B0CED66}"/>
                </a:ext>
              </a:extLst>
            </p:cNvPr>
            <p:cNvSpPr>
              <a:spLocks/>
            </p:cNvSpPr>
            <p:nvPr/>
          </p:nvSpPr>
          <p:spPr bwMode="auto">
            <a:xfrm rot="97488">
              <a:off x="9671270" y="4137224"/>
              <a:ext cx="106698" cy="88052"/>
            </a:xfrm>
            <a:custGeom>
              <a:avLst/>
              <a:gdLst>
                <a:gd name="T0" fmla="*/ 0 w 456"/>
                <a:gd name="T1" fmla="*/ 164 h 372"/>
                <a:gd name="T2" fmla="*/ 0 w 456"/>
                <a:gd name="T3" fmla="*/ 207 h 372"/>
                <a:gd name="T4" fmla="*/ 165 w 456"/>
                <a:gd name="T5" fmla="*/ 372 h 372"/>
                <a:gd name="T6" fmla="*/ 208 w 456"/>
                <a:gd name="T7" fmla="*/ 372 h 372"/>
                <a:gd name="T8" fmla="*/ 174 w 456"/>
                <a:gd name="T9" fmla="*/ 0 h 372"/>
                <a:gd name="T10" fmla="*/ 0 w 456"/>
                <a:gd name="T11" fmla="*/ 16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372">
                  <a:moveTo>
                    <a:pt x="0" y="164"/>
                  </a:moveTo>
                  <a:lnTo>
                    <a:pt x="0" y="207"/>
                  </a:lnTo>
                  <a:cubicBezTo>
                    <a:pt x="0" y="293"/>
                    <a:pt x="79" y="372"/>
                    <a:pt x="165" y="372"/>
                  </a:cubicBezTo>
                  <a:lnTo>
                    <a:pt x="208" y="372"/>
                  </a:lnTo>
                  <a:cubicBezTo>
                    <a:pt x="412" y="372"/>
                    <a:pt x="456" y="0"/>
                    <a:pt x="174" y="0"/>
                  </a:cubicBezTo>
                  <a:cubicBezTo>
                    <a:pt x="87" y="0"/>
                    <a:pt x="0" y="76"/>
                    <a:pt x="0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7A86410-5435-A9E6-1045-27C162801BA3}"/>
              </a:ext>
            </a:extLst>
          </p:cNvPr>
          <p:cNvSpPr txBox="1"/>
          <p:nvPr/>
        </p:nvSpPr>
        <p:spPr>
          <a:xfrm>
            <a:off x="3369752" y="1370324"/>
            <a:ext cx="5927037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ru-RU" sz="2000"/>
              <a:t>Самообследование</a:t>
            </a:r>
            <a:br>
              <a:rPr lang="ru-RU" sz="2000"/>
            </a:br>
            <a:r>
              <a:rPr lang="ru-RU" sz="2000"/>
              <a:t>необходимо проводить регулярно,</a:t>
            </a:r>
            <a:br>
              <a:rPr lang="ru-RU" sz="2000"/>
            </a:br>
            <a:r>
              <a:rPr lang="ru-RU" sz="2000" b="1">
                <a:solidFill>
                  <a:schemeClr val="accent5">
                    <a:lumMod val="75000"/>
                  </a:schemeClr>
                </a:solidFill>
              </a:rPr>
              <a:t>один раз в месяц, </a:t>
            </a:r>
            <a:r>
              <a:rPr lang="ru-RU" sz="2000"/>
              <a:t>в период с 6 по 12 день</a:t>
            </a:r>
            <a:br>
              <a:rPr lang="ru-RU" sz="2000"/>
            </a:br>
            <a:r>
              <a:rPr lang="ru-RU" sz="2000"/>
              <a:t>от начала менструации.</a:t>
            </a:r>
          </a:p>
          <a:p>
            <a:pPr marL="285750" indent="-285750"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ru-RU" sz="2000"/>
              <a:t>Для женщин в менопаузе — </a:t>
            </a:r>
            <a:br>
              <a:rPr lang="ru-RU" sz="2000"/>
            </a:br>
            <a:r>
              <a:rPr lang="ru-RU" sz="2000" b="1">
                <a:solidFill>
                  <a:schemeClr val="accent5">
                    <a:lumMod val="75000"/>
                  </a:schemeClr>
                </a:solidFill>
              </a:rPr>
              <a:t>в любой день месяца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76A681-5509-9A33-1DFD-BB79EA1F1018}"/>
              </a:ext>
            </a:extLst>
          </p:cNvPr>
          <p:cNvSpPr txBox="1"/>
          <p:nvPr/>
        </p:nvSpPr>
        <p:spPr>
          <a:xfrm>
            <a:off x="3369752" y="4080153"/>
            <a:ext cx="5170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chemeClr val="accent2">
                    <a:lumMod val="75000"/>
                  </a:schemeClr>
                </a:solidFill>
              </a:rPr>
              <a:t>На любые изменения груди, такие как:</a:t>
            </a:r>
          </a:p>
          <a:p>
            <a:pPr marL="285750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ru-RU" sz="2000"/>
              <a:t>нагрубание молочных желез</a:t>
            </a:r>
          </a:p>
          <a:p>
            <a:pPr marL="285750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ru-RU" sz="2000"/>
              <a:t>стянутая или отекшая кожа</a:t>
            </a:r>
          </a:p>
          <a:p>
            <a:pPr marL="285750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ru-RU" sz="2000"/>
              <a:t>покраснения, воспаления</a:t>
            </a:r>
          </a:p>
          <a:p>
            <a:pPr marL="285750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ru-RU" sz="2000"/>
              <a:t>выделения из сосков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DE86AEF-17C6-9FD9-FB97-E4F16B6888D0}"/>
              </a:ext>
            </a:extLst>
          </p:cNvPr>
          <p:cNvSpPr/>
          <p:nvPr/>
        </p:nvSpPr>
        <p:spPr>
          <a:xfrm>
            <a:off x="745767" y="1387459"/>
            <a:ext cx="2191421" cy="7663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>
                <a:latin typeface="Arial" panose="020B0604020202020204" pitchFamily="34" charset="0"/>
                <a:cs typeface="Arial" panose="020B0604020202020204" pitchFamily="34" charset="0"/>
              </a:rPr>
              <a:t>КОГДА ПРОВОДИТЬ?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853D8A0-7AA9-CCCD-654E-D87E3F5EFE2B}"/>
              </a:ext>
            </a:extLst>
          </p:cNvPr>
          <p:cNvSpPr/>
          <p:nvPr/>
        </p:nvSpPr>
        <p:spPr>
          <a:xfrm>
            <a:off x="745767" y="4166860"/>
            <a:ext cx="2191421" cy="10250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>
                <a:latin typeface="Arial" panose="020B0604020202020204" pitchFamily="34" charset="0"/>
                <a:cs typeface="Arial" panose="020B0604020202020204" pitchFamily="34" charset="0"/>
              </a:rPr>
              <a:t>НА ЧТО</a:t>
            </a:r>
            <a:br>
              <a:rPr lang="ru-RU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>
                <a:latin typeface="Arial" panose="020B0604020202020204" pitchFamily="34" charset="0"/>
                <a:cs typeface="Arial" panose="020B0604020202020204" pitchFamily="34" charset="0"/>
              </a:rPr>
              <a:t>ОБРАЩАТЬ</a:t>
            </a:r>
            <a:br>
              <a:rPr lang="ru-RU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>
                <a:latin typeface="Arial" panose="020B0604020202020204" pitchFamily="34" charset="0"/>
                <a:cs typeface="Arial" panose="020B0604020202020204" pitchFamily="34" charset="0"/>
              </a:rPr>
              <a:t>ВНИМАНИЕ?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65F9C9F4-D139-61B0-6648-8E899A2F5D5E}"/>
              </a:ext>
            </a:extLst>
          </p:cNvPr>
          <p:cNvGrpSpPr/>
          <p:nvPr/>
        </p:nvGrpSpPr>
        <p:grpSpPr>
          <a:xfrm>
            <a:off x="-1137889" y="2153824"/>
            <a:ext cx="736849" cy="1194723"/>
            <a:chOff x="-7781925" y="5189538"/>
            <a:chExt cx="1320800" cy="2141537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C3C2D8D6-D72E-8B1A-70CA-49E37DA39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81925" y="5295900"/>
              <a:ext cx="1174750" cy="2035175"/>
            </a:xfrm>
            <a:custGeom>
              <a:avLst/>
              <a:gdLst>
                <a:gd name="T0" fmla="*/ 2434 w 3264"/>
                <a:gd name="T1" fmla="*/ 923 h 5646"/>
                <a:gd name="T2" fmla="*/ 2144 w 3264"/>
                <a:gd name="T3" fmla="*/ 1392 h 5646"/>
                <a:gd name="T4" fmla="*/ 10 w 3264"/>
                <a:gd name="T5" fmla="*/ 4440 h 5646"/>
                <a:gd name="T6" fmla="*/ 504 w 3264"/>
                <a:gd name="T7" fmla="*/ 5632 h 5646"/>
                <a:gd name="T8" fmla="*/ 521 w 3264"/>
                <a:gd name="T9" fmla="*/ 5646 h 5646"/>
                <a:gd name="T10" fmla="*/ 2857 w 3264"/>
                <a:gd name="T11" fmla="*/ 2131 h 5646"/>
                <a:gd name="T12" fmla="*/ 2755 w 3264"/>
                <a:gd name="T13" fmla="*/ 141 h 5646"/>
                <a:gd name="T14" fmla="*/ 2637 w 3264"/>
                <a:gd name="T15" fmla="*/ 18 h 5646"/>
                <a:gd name="T16" fmla="*/ 2625 w 3264"/>
                <a:gd name="T17" fmla="*/ 52 h 5646"/>
                <a:gd name="T18" fmla="*/ 2636 w 3264"/>
                <a:gd name="T19" fmla="*/ 140 h 5646"/>
                <a:gd name="T20" fmla="*/ 2600 w 3264"/>
                <a:gd name="T21" fmla="*/ 527 h 5646"/>
                <a:gd name="T22" fmla="*/ 2434 w 3264"/>
                <a:gd name="T23" fmla="*/ 923 h 5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4" h="5646">
                  <a:moveTo>
                    <a:pt x="2434" y="923"/>
                  </a:moveTo>
                  <a:cubicBezTo>
                    <a:pt x="2338" y="1087"/>
                    <a:pt x="2246" y="1238"/>
                    <a:pt x="2144" y="1392"/>
                  </a:cubicBezTo>
                  <a:cubicBezTo>
                    <a:pt x="1836" y="1852"/>
                    <a:pt x="17" y="4411"/>
                    <a:pt x="10" y="4440"/>
                  </a:cubicBezTo>
                  <a:cubicBezTo>
                    <a:pt x="0" y="4487"/>
                    <a:pt x="500" y="5547"/>
                    <a:pt x="504" y="5632"/>
                  </a:cubicBezTo>
                  <a:lnTo>
                    <a:pt x="521" y="5646"/>
                  </a:lnTo>
                  <a:cubicBezTo>
                    <a:pt x="1235" y="4476"/>
                    <a:pt x="2100" y="3291"/>
                    <a:pt x="2857" y="2131"/>
                  </a:cubicBezTo>
                  <a:cubicBezTo>
                    <a:pt x="3264" y="1507"/>
                    <a:pt x="3251" y="699"/>
                    <a:pt x="2755" y="141"/>
                  </a:cubicBezTo>
                  <a:lnTo>
                    <a:pt x="2637" y="18"/>
                  </a:lnTo>
                  <a:cubicBezTo>
                    <a:pt x="2620" y="33"/>
                    <a:pt x="2628" y="0"/>
                    <a:pt x="2625" y="52"/>
                  </a:cubicBezTo>
                  <a:lnTo>
                    <a:pt x="2636" y="140"/>
                  </a:lnTo>
                  <a:cubicBezTo>
                    <a:pt x="2646" y="270"/>
                    <a:pt x="2632" y="405"/>
                    <a:pt x="2600" y="527"/>
                  </a:cubicBezTo>
                  <a:cubicBezTo>
                    <a:pt x="2547" y="728"/>
                    <a:pt x="2502" y="765"/>
                    <a:pt x="2434" y="923"/>
                  </a:cubicBezTo>
                  <a:close/>
                </a:path>
              </a:pathLst>
            </a:custGeom>
            <a:solidFill>
              <a:srgbClr val="F00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1E5A790-C392-30EF-9587-9764DEB42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39050" y="5292725"/>
              <a:ext cx="487362" cy="969963"/>
            </a:xfrm>
            <a:custGeom>
              <a:avLst/>
              <a:gdLst>
                <a:gd name="T0" fmla="*/ 321 w 1350"/>
                <a:gd name="T1" fmla="*/ 351 h 2690"/>
                <a:gd name="T2" fmla="*/ 153 w 1350"/>
                <a:gd name="T3" fmla="*/ 707 h 2690"/>
                <a:gd name="T4" fmla="*/ 346 w 1350"/>
                <a:gd name="T5" fmla="*/ 2108 h 2690"/>
                <a:gd name="T6" fmla="*/ 481 w 1350"/>
                <a:gd name="T7" fmla="*/ 2330 h 2690"/>
                <a:gd name="T8" fmla="*/ 524 w 1350"/>
                <a:gd name="T9" fmla="*/ 2388 h 2690"/>
                <a:gd name="T10" fmla="*/ 617 w 1350"/>
                <a:gd name="T11" fmla="*/ 2531 h 2690"/>
                <a:gd name="T12" fmla="*/ 670 w 1350"/>
                <a:gd name="T13" fmla="*/ 2600 h 2690"/>
                <a:gd name="T14" fmla="*/ 678 w 1350"/>
                <a:gd name="T15" fmla="*/ 2622 h 2690"/>
                <a:gd name="T16" fmla="*/ 698 w 1350"/>
                <a:gd name="T17" fmla="*/ 2649 h 2690"/>
                <a:gd name="T18" fmla="*/ 722 w 1350"/>
                <a:gd name="T19" fmla="*/ 2690 h 2690"/>
                <a:gd name="T20" fmla="*/ 1350 w 1350"/>
                <a:gd name="T21" fmla="*/ 1796 h 2690"/>
                <a:gd name="T22" fmla="*/ 1326 w 1350"/>
                <a:gd name="T23" fmla="*/ 1758 h 2690"/>
                <a:gd name="T24" fmla="*/ 1279 w 1350"/>
                <a:gd name="T25" fmla="*/ 1692 h 2690"/>
                <a:gd name="T26" fmla="*/ 1123 w 1350"/>
                <a:gd name="T27" fmla="*/ 1458 h 2690"/>
                <a:gd name="T28" fmla="*/ 1046 w 1350"/>
                <a:gd name="T29" fmla="*/ 1341 h 2690"/>
                <a:gd name="T30" fmla="*/ 972 w 1350"/>
                <a:gd name="T31" fmla="*/ 1238 h 2690"/>
                <a:gd name="T32" fmla="*/ 832 w 1350"/>
                <a:gd name="T33" fmla="*/ 1004 h 2690"/>
                <a:gd name="T34" fmla="*/ 711 w 1350"/>
                <a:gd name="T35" fmla="*/ 770 h 2690"/>
                <a:gd name="T36" fmla="*/ 590 w 1350"/>
                <a:gd name="T37" fmla="*/ 294 h 2690"/>
                <a:gd name="T38" fmla="*/ 590 w 1350"/>
                <a:gd name="T39" fmla="*/ 425 h 2690"/>
                <a:gd name="T40" fmla="*/ 601 w 1350"/>
                <a:gd name="T41" fmla="*/ 34 h 2690"/>
                <a:gd name="T42" fmla="*/ 321 w 1350"/>
                <a:gd name="T43" fmla="*/ 351 h 2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0" h="2690">
                  <a:moveTo>
                    <a:pt x="321" y="351"/>
                  </a:moveTo>
                  <a:cubicBezTo>
                    <a:pt x="256" y="447"/>
                    <a:pt x="188" y="591"/>
                    <a:pt x="153" y="707"/>
                  </a:cubicBezTo>
                  <a:cubicBezTo>
                    <a:pt x="0" y="1203"/>
                    <a:pt x="86" y="1673"/>
                    <a:pt x="346" y="2108"/>
                  </a:cubicBezTo>
                  <a:cubicBezTo>
                    <a:pt x="386" y="2175"/>
                    <a:pt x="455" y="2263"/>
                    <a:pt x="481" y="2330"/>
                  </a:cubicBezTo>
                  <a:cubicBezTo>
                    <a:pt x="496" y="2336"/>
                    <a:pt x="510" y="2366"/>
                    <a:pt x="524" y="2388"/>
                  </a:cubicBezTo>
                  <a:lnTo>
                    <a:pt x="617" y="2531"/>
                  </a:lnTo>
                  <a:cubicBezTo>
                    <a:pt x="636" y="2561"/>
                    <a:pt x="644" y="2583"/>
                    <a:pt x="670" y="2600"/>
                  </a:cubicBezTo>
                  <a:cubicBezTo>
                    <a:pt x="673" y="2617"/>
                    <a:pt x="669" y="2605"/>
                    <a:pt x="678" y="2622"/>
                  </a:cubicBezTo>
                  <a:cubicBezTo>
                    <a:pt x="684" y="2632"/>
                    <a:pt x="689" y="2637"/>
                    <a:pt x="698" y="2649"/>
                  </a:cubicBezTo>
                  <a:lnTo>
                    <a:pt x="722" y="2690"/>
                  </a:lnTo>
                  <a:lnTo>
                    <a:pt x="1350" y="1796"/>
                  </a:lnTo>
                  <a:lnTo>
                    <a:pt x="1326" y="1758"/>
                  </a:lnTo>
                  <a:lnTo>
                    <a:pt x="1279" y="1692"/>
                  </a:lnTo>
                  <a:cubicBezTo>
                    <a:pt x="1243" y="1621"/>
                    <a:pt x="1169" y="1528"/>
                    <a:pt x="1123" y="1458"/>
                  </a:cubicBezTo>
                  <a:cubicBezTo>
                    <a:pt x="1099" y="1420"/>
                    <a:pt x="1071" y="1381"/>
                    <a:pt x="1046" y="1341"/>
                  </a:cubicBezTo>
                  <a:cubicBezTo>
                    <a:pt x="1028" y="1312"/>
                    <a:pt x="993" y="1246"/>
                    <a:pt x="972" y="1238"/>
                  </a:cubicBezTo>
                  <a:cubicBezTo>
                    <a:pt x="943" y="1167"/>
                    <a:pt x="873" y="1077"/>
                    <a:pt x="832" y="1004"/>
                  </a:cubicBezTo>
                  <a:cubicBezTo>
                    <a:pt x="790" y="929"/>
                    <a:pt x="750" y="857"/>
                    <a:pt x="711" y="770"/>
                  </a:cubicBezTo>
                  <a:cubicBezTo>
                    <a:pt x="649" y="629"/>
                    <a:pt x="599" y="469"/>
                    <a:pt x="590" y="294"/>
                  </a:cubicBezTo>
                  <a:lnTo>
                    <a:pt x="590" y="425"/>
                  </a:lnTo>
                  <a:cubicBezTo>
                    <a:pt x="590" y="291"/>
                    <a:pt x="591" y="168"/>
                    <a:pt x="601" y="34"/>
                  </a:cubicBezTo>
                  <a:cubicBezTo>
                    <a:pt x="590" y="0"/>
                    <a:pt x="368" y="282"/>
                    <a:pt x="321" y="351"/>
                  </a:cubicBezTo>
                  <a:close/>
                </a:path>
              </a:pathLst>
            </a:custGeom>
            <a:solidFill>
              <a:srgbClr val="D21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F84197AF-246B-9D29-7697-6EA8E4CA7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02513" y="5189538"/>
              <a:ext cx="539750" cy="349250"/>
            </a:xfrm>
            <a:custGeom>
              <a:avLst/>
              <a:gdLst>
                <a:gd name="T0" fmla="*/ 482 w 1497"/>
                <a:gd name="T1" fmla="*/ 768 h 970"/>
                <a:gd name="T2" fmla="*/ 712 w 1497"/>
                <a:gd name="T3" fmla="*/ 727 h 970"/>
                <a:gd name="T4" fmla="*/ 1381 w 1497"/>
                <a:gd name="T5" fmla="*/ 970 h 970"/>
                <a:gd name="T6" fmla="*/ 1419 w 1497"/>
                <a:gd name="T7" fmla="*/ 215 h 970"/>
                <a:gd name="T8" fmla="*/ 780 w 1497"/>
                <a:gd name="T9" fmla="*/ 4 h 970"/>
                <a:gd name="T10" fmla="*/ 139 w 1497"/>
                <a:gd name="T11" fmla="*/ 175 h 970"/>
                <a:gd name="T12" fmla="*/ 66 w 1497"/>
                <a:gd name="T13" fmla="*/ 293 h 970"/>
                <a:gd name="T14" fmla="*/ 126 w 1497"/>
                <a:gd name="T15" fmla="*/ 968 h 970"/>
                <a:gd name="T16" fmla="*/ 482 w 1497"/>
                <a:gd name="T17" fmla="*/ 768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7" h="970">
                  <a:moveTo>
                    <a:pt x="482" y="768"/>
                  </a:moveTo>
                  <a:cubicBezTo>
                    <a:pt x="556" y="746"/>
                    <a:pt x="630" y="731"/>
                    <a:pt x="712" y="727"/>
                  </a:cubicBezTo>
                  <a:cubicBezTo>
                    <a:pt x="964" y="715"/>
                    <a:pt x="1190" y="812"/>
                    <a:pt x="1381" y="970"/>
                  </a:cubicBezTo>
                  <a:cubicBezTo>
                    <a:pt x="1491" y="855"/>
                    <a:pt x="1497" y="370"/>
                    <a:pt x="1419" y="215"/>
                  </a:cubicBezTo>
                  <a:cubicBezTo>
                    <a:pt x="1358" y="94"/>
                    <a:pt x="965" y="4"/>
                    <a:pt x="780" y="4"/>
                  </a:cubicBezTo>
                  <a:cubicBezTo>
                    <a:pt x="551" y="0"/>
                    <a:pt x="331" y="54"/>
                    <a:pt x="139" y="175"/>
                  </a:cubicBezTo>
                  <a:cubicBezTo>
                    <a:pt x="103" y="195"/>
                    <a:pt x="81" y="241"/>
                    <a:pt x="66" y="293"/>
                  </a:cubicBezTo>
                  <a:cubicBezTo>
                    <a:pt x="0" y="527"/>
                    <a:pt x="53" y="746"/>
                    <a:pt x="126" y="968"/>
                  </a:cubicBezTo>
                  <a:cubicBezTo>
                    <a:pt x="223" y="901"/>
                    <a:pt x="304" y="822"/>
                    <a:pt x="482" y="768"/>
                  </a:cubicBezTo>
                  <a:close/>
                </a:path>
              </a:pathLst>
            </a:custGeom>
            <a:solidFill>
              <a:srgbClr val="A60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FDF81CE0-954F-6EDE-E89C-3BB14F69C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12000" y="6324600"/>
              <a:ext cx="650875" cy="1004888"/>
            </a:xfrm>
            <a:custGeom>
              <a:avLst/>
              <a:gdLst>
                <a:gd name="T0" fmla="*/ 1675 w 1811"/>
                <a:gd name="T1" fmla="*/ 1796 h 2788"/>
                <a:gd name="T2" fmla="*/ 1634 w 1811"/>
                <a:gd name="T3" fmla="*/ 1409 h 2788"/>
                <a:gd name="T4" fmla="*/ 710 w 1811"/>
                <a:gd name="T5" fmla="*/ 68 h 2788"/>
                <a:gd name="T6" fmla="*/ 654 w 1811"/>
                <a:gd name="T7" fmla="*/ 0 h 2788"/>
                <a:gd name="T8" fmla="*/ 56 w 1811"/>
                <a:gd name="T9" fmla="*/ 885 h 2788"/>
                <a:gd name="T10" fmla="*/ 29 w 1811"/>
                <a:gd name="T11" fmla="*/ 989 h 2788"/>
                <a:gd name="T12" fmla="*/ 1260 w 1811"/>
                <a:gd name="T13" fmla="*/ 2788 h 2788"/>
                <a:gd name="T14" fmla="*/ 1625 w 1811"/>
                <a:gd name="T15" fmla="*/ 1913 h 2788"/>
                <a:gd name="T16" fmla="*/ 1675 w 1811"/>
                <a:gd name="T17" fmla="*/ 1796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1" h="2788">
                  <a:moveTo>
                    <a:pt x="1675" y="1796"/>
                  </a:moveTo>
                  <a:cubicBezTo>
                    <a:pt x="1758" y="1544"/>
                    <a:pt x="1811" y="1668"/>
                    <a:pt x="1634" y="1409"/>
                  </a:cubicBezTo>
                  <a:cubicBezTo>
                    <a:pt x="1361" y="1014"/>
                    <a:pt x="1202" y="798"/>
                    <a:pt x="710" y="68"/>
                  </a:cubicBezTo>
                  <a:cubicBezTo>
                    <a:pt x="689" y="41"/>
                    <a:pt x="677" y="15"/>
                    <a:pt x="654" y="0"/>
                  </a:cubicBezTo>
                  <a:cubicBezTo>
                    <a:pt x="376" y="411"/>
                    <a:pt x="231" y="635"/>
                    <a:pt x="56" y="885"/>
                  </a:cubicBezTo>
                  <a:cubicBezTo>
                    <a:pt x="0" y="965"/>
                    <a:pt x="9" y="962"/>
                    <a:pt x="29" y="989"/>
                  </a:cubicBezTo>
                  <a:cubicBezTo>
                    <a:pt x="208" y="1230"/>
                    <a:pt x="354" y="1448"/>
                    <a:pt x="1260" y="2788"/>
                  </a:cubicBezTo>
                  <a:cubicBezTo>
                    <a:pt x="1597" y="1949"/>
                    <a:pt x="1578" y="2023"/>
                    <a:pt x="1625" y="1913"/>
                  </a:cubicBezTo>
                  <a:lnTo>
                    <a:pt x="1675" y="1796"/>
                  </a:lnTo>
                  <a:close/>
                </a:path>
              </a:pathLst>
            </a:custGeom>
            <a:solidFill>
              <a:srgbClr val="D21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BBD2EE5F-CB1F-20AB-B1F8-E8D8093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32613" y="6007100"/>
              <a:ext cx="98425" cy="122238"/>
            </a:xfrm>
            <a:custGeom>
              <a:avLst/>
              <a:gdLst>
                <a:gd name="T0" fmla="*/ 0 w 271"/>
                <a:gd name="T1" fmla="*/ 135 h 338"/>
                <a:gd name="T2" fmla="*/ 67 w 271"/>
                <a:gd name="T3" fmla="*/ 135 h 338"/>
                <a:gd name="T4" fmla="*/ 67 w 271"/>
                <a:gd name="T5" fmla="*/ 271 h 338"/>
                <a:gd name="T6" fmla="*/ 135 w 271"/>
                <a:gd name="T7" fmla="*/ 271 h 338"/>
                <a:gd name="T8" fmla="*/ 135 w 271"/>
                <a:gd name="T9" fmla="*/ 338 h 338"/>
                <a:gd name="T10" fmla="*/ 271 w 271"/>
                <a:gd name="T11" fmla="*/ 338 h 338"/>
                <a:gd name="T12" fmla="*/ 271 w 271"/>
                <a:gd name="T13" fmla="*/ 203 h 338"/>
                <a:gd name="T14" fmla="*/ 203 w 271"/>
                <a:gd name="T15" fmla="*/ 203 h 338"/>
                <a:gd name="T16" fmla="*/ 203 w 271"/>
                <a:gd name="T17" fmla="*/ 135 h 338"/>
                <a:gd name="T18" fmla="*/ 135 w 271"/>
                <a:gd name="T19" fmla="*/ 135 h 338"/>
                <a:gd name="T20" fmla="*/ 135 w 271"/>
                <a:gd name="T21" fmla="*/ 0 h 338"/>
                <a:gd name="T22" fmla="*/ 0 w 271"/>
                <a:gd name="T23" fmla="*/ 0 h 338"/>
                <a:gd name="T24" fmla="*/ 0 w 271"/>
                <a:gd name="T25" fmla="*/ 1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1" h="338">
                  <a:moveTo>
                    <a:pt x="0" y="135"/>
                  </a:moveTo>
                  <a:lnTo>
                    <a:pt x="67" y="135"/>
                  </a:lnTo>
                  <a:lnTo>
                    <a:pt x="67" y="271"/>
                  </a:lnTo>
                  <a:lnTo>
                    <a:pt x="135" y="271"/>
                  </a:lnTo>
                  <a:lnTo>
                    <a:pt x="135" y="338"/>
                  </a:lnTo>
                  <a:lnTo>
                    <a:pt x="271" y="338"/>
                  </a:lnTo>
                  <a:lnTo>
                    <a:pt x="271" y="203"/>
                  </a:lnTo>
                  <a:lnTo>
                    <a:pt x="203" y="203"/>
                  </a:lnTo>
                  <a:lnTo>
                    <a:pt x="203" y="135"/>
                  </a:lnTo>
                  <a:lnTo>
                    <a:pt x="135" y="135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00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1709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94952-32F0-F2EC-FE12-E27EF5C3E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453CDC2-2BFC-CAD5-B9C2-C744D09E8F87}"/>
              </a:ext>
            </a:extLst>
          </p:cNvPr>
          <p:cNvSpPr txBox="1"/>
          <p:nvPr/>
        </p:nvSpPr>
        <p:spPr>
          <a:xfrm>
            <a:off x="1151838" y="294335"/>
            <a:ext cx="11067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>
                <a:ln w="3175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Самообследование молочных желёз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7CCB7E-6D89-3AD0-A02B-5C9782E27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D765D9-9061-DEF9-21A4-F4B9E33A7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364" y="2469117"/>
            <a:ext cx="2577825" cy="26399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8C3D66-D843-0B69-1C60-85E567C7CA09}"/>
              </a:ext>
            </a:extLst>
          </p:cNvPr>
          <p:cNvSpPr txBox="1"/>
          <p:nvPr/>
        </p:nvSpPr>
        <p:spPr>
          <a:xfrm>
            <a:off x="6942730" y="2588759"/>
            <a:ext cx="43809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>
                <a:solidFill>
                  <a:schemeClr val="accent5">
                    <a:lumMod val="50000"/>
                  </a:schemeClr>
                </a:solidFill>
              </a:rPr>
              <a:t>Разденьтесь,</a:t>
            </a:r>
            <a:br>
              <a:rPr lang="ru-RU" sz="30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000">
                <a:solidFill>
                  <a:schemeClr val="accent5">
                    <a:lumMod val="50000"/>
                  </a:schemeClr>
                </a:solidFill>
              </a:rPr>
              <a:t>тщательно проверьте белье</a:t>
            </a:r>
            <a:br>
              <a:rPr lang="ru-RU" sz="30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000">
                <a:solidFill>
                  <a:schemeClr val="accent5">
                    <a:lumMod val="50000"/>
                  </a:schemeClr>
                </a:solidFill>
              </a:rPr>
              <a:t>на предмет наличия выделений из сосков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02A1115-9841-4108-8D60-D0C3ECA628B3}"/>
              </a:ext>
            </a:extLst>
          </p:cNvPr>
          <p:cNvSpPr/>
          <p:nvPr/>
        </p:nvSpPr>
        <p:spPr>
          <a:xfrm>
            <a:off x="2430723" y="1989161"/>
            <a:ext cx="3784980" cy="378498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верхние углы 1">
            <a:extLst>
              <a:ext uri="{FF2B5EF4-FFF2-40B4-BE49-F238E27FC236}">
                <a16:creationId xmlns:a16="http://schemas.microsoft.com/office/drawing/2014/main" id="{CF6CFB7E-F517-79CD-EE40-A3E1414B2574}"/>
              </a:ext>
            </a:extLst>
          </p:cNvPr>
          <p:cNvSpPr/>
          <p:nvPr/>
        </p:nvSpPr>
        <p:spPr>
          <a:xfrm rot="5400000">
            <a:off x="335090" y="1021342"/>
            <a:ext cx="910970" cy="1581150"/>
          </a:xfrm>
          <a:prstGeom prst="round2SameRect">
            <a:avLst>
              <a:gd name="adj1" fmla="val 43249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C3603-24E3-CA7D-10B4-F2B9E5681762}"/>
              </a:ext>
            </a:extLst>
          </p:cNvPr>
          <p:cNvSpPr txBox="1"/>
          <p:nvPr/>
        </p:nvSpPr>
        <p:spPr>
          <a:xfrm>
            <a:off x="232867" y="1454258"/>
            <a:ext cx="986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4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5" name="Группа 2294">
            <a:extLst>
              <a:ext uri="{FF2B5EF4-FFF2-40B4-BE49-F238E27FC236}">
                <a16:creationId xmlns:a16="http://schemas.microsoft.com/office/drawing/2014/main" id="{F4221FE4-F217-3E6B-E928-0E56D36C906A}"/>
              </a:ext>
            </a:extLst>
          </p:cNvPr>
          <p:cNvGrpSpPr/>
          <p:nvPr/>
        </p:nvGrpSpPr>
        <p:grpSpPr>
          <a:xfrm>
            <a:off x="4082230" y="2188814"/>
            <a:ext cx="2682771" cy="3565024"/>
            <a:chOff x="4082230" y="2188814"/>
            <a:chExt cx="2682771" cy="3565024"/>
          </a:xfrm>
        </p:grpSpPr>
        <p:sp>
          <p:nvSpPr>
            <p:cNvPr id="2232" name="Freeform 424">
              <a:extLst>
                <a:ext uri="{FF2B5EF4-FFF2-40B4-BE49-F238E27FC236}">
                  <a16:creationId xmlns:a16="http://schemas.microsoft.com/office/drawing/2014/main" id="{4CB24851-6126-4F9A-8AF7-6E1443E59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2485" y="3147589"/>
              <a:ext cx="2655763" cy="2606249"/>
            </a:xfrm>
            <a:custGeom>
              <a:avLst/>
              <a:gdLst>
                <a:gd name="T0" fmla="*/ 1136 w 2450"/>
                <a:gd name="T1" fmla="*/ 1637 h 2405"/>
                <a:gd name="T2" fmla="*/ 765 w 2450"/>
                <a:gd name="T3" fmla="*/ 1629 h 2405"/>
                <a:gd name="T4" fmla="*/ 808 w 2450"/>
                <a:gd name="T5" fmla="*/ 1696 h 2405"/>
                <a:gd name="T6" fmla="*/ 1333 w 2450"/>
                <a:gd name="T7" fmla="*/ 1778 h 2405"/>
                <a:gd name="T8" fmla="*/ 1471 w 2450"/>
                <a:gd name="T9" fmla="*/ 1308 h 2405"/>
                <a:gd name="T10" fmla="*/ 1499 w 2450"/>
                <a:gd name="T11" fmla="*/ 1309 h 2405"/>
                <a:gd name="T12" fmla="*/ 765 w 2450"/>
                <a:gd name="T13" fmla="*/ 1629 h 2405"/>
                <a:gd name="T14" fmla="*/ 1760 w 2450"/>
                <a:gd name="T15" fmla="*/ 979 h 2405"/>
                <a:gd name="T16" fmla="*/ 1752 w 2450"/>
                <a:gd name="T17" fmla="*/ 1072 h 2405"/>
                <a:gd name="T18" fmla="*/ 1673 w 2450"/>
                <a:gd name="T19" fmla="*/ 1186 h 2405"/>
                <a:gd name="T20" fmla="*/ 849 w 2450"/>
                <a:gd name="T21" fmla="*/ 712 h 2405"/>
                <a:gd name="T22" fmla="*/ 1008 w 2450"/>
                <a:gd name="T23" fmla="*/ 684 h 2405"/>
                <a:gd name="T24" fmla="*/ 1190 w 2450"/>
                <a:gd name="T25" fmla="*/ 657 h 2405"/>
                <a:gd name="T26" fmla="*/ 1143 w 2450"/>
                <a:gd name="T27" fmla="*/ 671 h 2405"/>
                <a:gd name="T28" fmla="*/ 1419 w 2450"/>
                <a:gd name="T29" fmla="*/ 560 h 2405"/>
                <a:gd name="T30" fmla="*/ 1335 w 2450"/>
                <a:gd name="T31" fmla="*/ 691 h 2405"/>
                <a:gd name="T32" fmla="*/ 1219 w 2450"/>
                <a:gd name="T33" fmla="*/ 528 h 2405"/>
                <a:gd name="T34" fmla="*/ 1182 w 2450"/>
                <a:gd name="T35" fmla="*/ 251 h 2405"/>
                <a:gd name="T36" fmla="*/ 750 w 2450"/>
                <a:gd name="T37" fmla="*/ 243 h 2405"/>
                <a:gd name="T38" fmla="*/ 754 w 2450"/>
                <a:gd name="T39" fmla="*/ 264 h 2405"/>
                <a:gd name="T40" fmla="*/ 316 w 2450"/>
                <a:gd name="T41" fmla="*/ 611 h 2405"/>
                <a:gd name="T42" fmla="*/ 259 w 2450"/>
                <a:gd name="T43" fmla="*/ 524 h 2405"/>
                <a:gd name="T44" fmla="*/ 278 w 2450"/>
                <a:gd name="T45" fmla="*/ 772 h 2405"/>
                <a:gd name="T46" fmla="*/ 165 w 2450"/>
                <a:gd name="T47" fmla="*/ 1370 h 2405"/>
                <a:gd name="T48" fmla="*/ 138 w 2450"/>
                <a:gd name="T49" fmla="*/ 1481 h 2405"/>
                <a:gd name="T50" fmla="*/ 58 w 2450"/>
                <a:gd name="T51" fmla="*/ 1594 h 2405"/>
                <a:gd name="T52" fmla="*/ 0 w 2450"/>
                <a:gd name="T53" fmla="*/ 1692 h 2405"/>
                <a:gd name="T54" fmla="*/ 358 w 2450"/>
                <a:gd name="T55" fmla="*/ 1807 h 2405"/>
                <a:gd name="T56" fmla="*/ 614 w 2450"/>
                <a:gd name="T57" fmla="*/ 1553 h 2405"/>
                <a:gd name="T58" fmla="*/ 174 w 2450"/>
                <a:gd name="T59" fmla="*/ 1945 h 2405"/>
                <a:gd name="T60" fmla="*/ 173 w 2450"/>
                <a:gd name="T61" fmla="*/ 2147 h 2405"/>
                <a:gd name="T62" fmla="*/ 335 w 2450"/>
                <a:gd name="T63" fmla="*/ 2297 h 2405"/>
                <a:gd name="T64" fmla="*/ 1526 w 2450"/>
                <a:gd name="T65" fmla="*/ 2233 h 2405"/>
                <a:gd name="T66" fmla="*/ 1536 w 2450"/>
                <a:gd name="T67" fmla="*/ 2219 h 2405"/>
                <a:gd name="T68" fmla="*/ 1837 w 2450"/>
                <a:gd name="T69" fmla="*/ 1177 h 2405"/>
                <a:gd name="T70" fmla="*/ 2210 w 2450"/>
                <a:gd name="T71" fmla="*/ 697 h 2405"/>
                <a:gd name="T72" fmla="*/ 2443 w 2450"/>
                <a:gd name="T73" fmla="*/ 429 h 2405"/>
                <a:gd name="T74" fmla="*/ 2388 w 2450"/>
                <a:gd name="T75" fmla="*/ 201 h 2405"/>
                <a:gd name="T76" fmla="*/ 2274 w 2450"/>
                <a:gd name="T77" fmla="*/ 23 h 2405"/>
                <a:gd name="T78" fmla="*/ 2159 w 2450"/>
                <a:gd name="T79" fmla="*/ 133 h 2405"/>
                <a:gd name="T80" fmla="*/ 2009 w 2450"/>
                <a:gd name="T81" fmla="*/ 252 h 2405"/>
                <a:gd name="T82" fmla="*/ 1535 w 2450"/>
                <a:gd name="T83" fmla="*/ 494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50" h="2405">
                  <a:moveTo>
                    <a:pt x="1102" y="1500"/>
                  </a:moveTo>
                  <a:cubicBezTo>
                    <a:pt x="1196" y="1477"/>
                    <a:pt x="1223" y="1617"/>
                    <a:pt x="1136" y="1637"/>
                  </a:cubicBezTo>
                  <a:cubicBezTo>
                    <a:pt x="1043" y="1659"/>
                    <a:pt x="1010" y="1521"/>
                    <a:pt x="1102" y="1500"/>
                  </a:cubicBezTo>
                  <a:close/>
                  <a:moveTo>
                    <a:pt x="765" y="1629"/>
                  </a:moveTo>
                  <a:lnTo>
                    <a:pt x="786" y="1665"/>
                  </a:lnTo>
                  <a:cubicBezTo>
                    <a:pt x="794" y="1677"/>
                    <a:pt x="799" y="1685"/>
                    <a:pt x="808" y="1696"/>
                  </a:cubicBezTo>
                  <a:cubicBezTo>
                    <a:pt x="905" y="1812"/>
                    <a:pt x="1027" y="1875"/>
                    <a:pt x="1188" y="1849"/>
                  </a:cubicBezTo>
                  <a:cubicBezTo>
                    <a:pt x="1249" y="1840"/>
                    <a:pt x="1294" y="1808"/>
                    <a:pt x="1333" y="1778"/>
                  </a:cubicBezTo>
                  <a:cubicBezTo>
                    <a:pt x="1410" y="1721"/>
                    <a:pt x="1467" y="1635"/>
                    <a:pt x="1489" y="1499"/>
                  </a:cubicBezTo>
                  <a:cubicBezTo>
                    <a:pt x="1499" y="1436"/>
                    <a:pt x="1491" y="1364"/>
                    <a:pt x="1471" y="1308"/>
                  </a:cubicBezTo>
                  <a:cubicBezTo>
                    <a:pt x="1453" y="1258"/>
                    <a:pt x="1407" y="1170"/>
                    <a:pt x="1404" y="1161"/>
                  </a:cubicBezTo>
                  <a:cubicBezTo>
                    <a:pt x="1438" y="1206"/>
                    <a:pt x="1474" y="1247"/>
                    <a:pt x="1499" y="1309"/>
                  </a:cubicBezTo>
                  <a:cubicBezTo>
                    <a:pt x="1548" y="1434"/>
                    <a:pt x="1556" y="1587"/>
                    <a:pt x="1484" y="1707"/>
                  </a:cubicBezTo>
                  <a:cubicBezTo>
                    <a:pt x="1243" y="2102"/>
                    <a:pt x="779" y="1854"/>
                    <a:pt x="765" y="1629"/>
                  </a:cubicBezTo>
                  <a:close/>
                  <a:moveTo>
                    <a:pt x="1636" y="1250"/>
                  </a:moveTo>
                  <a:cubicBezTo>
                    <a:pt x="1639" y="1186"/>
                    <a:pt x="1730" y="1024"/>
                    <a:pt x="1760" y="979"/>
                  </a:cubicBezTo>
                  <a:cubicBezTo>
                    <a:pt x="1815" y="895"/>
                    <a:pt x="1874" y="822"/>
                    <a:pt x="1937" y="761"/>
                  </a:cubicBezTo>
                  <a:cubicBezTo>
                    <a:pt x="1891" y="829"/>
                    <a:pt x="1745" y="1001"/>
                    <a:pt x="1752" y="1072"/>
                  </a:cubicBezTo>
                  <a:cubicBezTo>
                    <a:pt x="1783" y="1079"/>
                    <a:pt x="1811" y="1044"/>
                    <a:pt x="1835" y="1035"/>
                  </a:cubicBezTo>
                  <a:cubicBezTo>
                    <a:pt x="1830" y="1057"/>
                    <a:pt x="1694" y="1154"/>
                    <a:pt x="1673" y="1186"/>
                  </a:cubicBezTo>
                  <a:cubicBezTo>
                    <a:pt x="1659" y="1206"/>
                    <a:pt x="1650" y="1232"/>
                    <a:pt x="1636" y="1250"/>
                  </a:cubicBezTo>
                  <a:close/>
                  <a:moveTo>
                    <a:pt x="849" y="712"/>
                  </a:moveTo>
                  <a:cubicBezTo>
                    <a:pt x="888" y="715"/>
                    <a:pt x="883" y="731"/>
                    <a:pt x="930" y="711"/>
                  </a:cubicBezTo>
                  <a:cubicBezTo>
                    <a:pt x="956" y="700"/>
                    <a:pt x="979" y="691"/>
                    <a:pt x="1008" y="684"/>
                  </a:cubicBezTo>
                  <a:cubicBezTo>
                    <a:pt x="1055" y="672"/>
                    <a:pt x="1144" y="655"/>
                    <a:pt x="1192" y="655"/>
                  </a:cubicBezTo>
                  <a:cubicBezTo>
                    <a:pt x="1192" y="656"/>
                    <a:pt x="1191" y="656"/>
                    <a:pt x="1190" y="657"/>
                  </a:cubicBezTo>
                  <a:lnTo>
                    <a:pt x="1186" y="660"/>
                  </a:lnTo>
                  <a:cubicBezTo>
                    <a:pt x="1177" y="666"/>
                    <a:pt x="1162" y="668"/>
                    <a:pt x="1143" y="671"/>
                  </a:cubicBezTo>
                  <a:cubicBezTo>
                    <a:pt x="976" y="700"/>
                    <a:pt x="913" y="808"/>
                    <a:pt x="849" y="712"/>
                  </a:cubicBezTo>
                  <a:close/>
                  <a:moveTo>
                    <a:pt x="1419" y="560"/>
                  </a:moveTo>
                  <a:cubicBezTo>
                    <a:pt x="1411" y="567"/>
                    <a:pt x="1395" y="619"/>
                    <a:pt x="1388" y="636"/>
                  </a:cubicBezTo>
                  <a:cubicBezTo>
                    <a:pt x="1376" y="668"/>
                    <a:pt x="1372" y="690"/>
                    <a:pt x="1335" y="691"/>
                  </a:cubicBezTo>
                  <a:cubicBezTo>
                    <a:pt x="1307" y="832"/>
                    <a:pt x="1231" y="757"/>
                    <a:pt x="1224" y="572"/>
                  </a:cubicBezTo>
                  <a:cubicBezTo>
                    <a:pt x="1217" y="560"/>
                    <a:pt x="1220" y="542"/>
                    <a:pt x="1219" y="528"/>
                  </a:cubicBezTo>
                  <a:cubicBezTo>
                    <a:pt x="1218" y="507"/>
                    <a:pt x="1217" y="509"/>
                    <a:pt x="1209" y="491"/>
                  </a:cubicBezTo>
                  <a:cubicBezTo>
                    <a:pt x="1177" y="423"/>
                    <a:pt x="1175" y="326"/>
                    <a:pt x="1182" y="251"/>
                  </a:cubicBezTo>
                  <a:cubicBezTo>
                    <a:pt x="1148" y="260"/>
                    <a:pt x="1007" y="366"/>
                    <a:pt x="837" y="297"/>
                  </a:cubicBezTo>
                  <a:cubicBezTo>
                    <a:pt x="813" y="287"/>
                    <a:pt x="762" y="259"/>
                    <a:pt x="750" y="243"/>
                  </a:cubicBezTo>
                  <a:cubicBezTo>
                    <a:pt x="747" y="247"/>
                    <a:pt x="746" y="238"/>
                    <a:pt x="748" y="250"/>
                  </a:cubicBezTo>
                  <a:cubicBezTo>
                    <a:pt x="749" y="259"/>
                    <a:pt x="748" y="254"/>
                    <a:pt x="754" y="264"/>
                  </a:cubicBezTo>
                  <a:cubicBezTo>
                    <a:pt x="832" y="399"/>
                    <a:pt x="726" y="602"/>
                    <a:pt x="623" y="683"/>
                  </a:cubicBezTo>
                  <a:cubicBezTo>
                    <a:pt x="509" y="773"/>
                    <a:pt x="391" y="722"/>
                    <a:pt x="316" y="611"/>
                  </a:cubicBezTo>
                  <a:cubicBezTo>
                    <a:pt x="306" y="596"/>
                    <a:pt x="267" y="529"/>
                    <a:pt x="264" y="509"/>
                  </a:cubicBezTo>
                  <a:cubicBezTo>
                    <a:pt x="257" y="514"/>
                    <a:pt x="258" y="500"/>
                    <a:pt x="259" y="524"/>
                  </a:cubicBezTo>
                  <a:lnTo>
                    <a:pt x="266" y="570"/>
                  </a:lnTo>
                  <a:cubicBezTo>
                    <a:pt x="274" y="633"/>
                    <a:pt x="278" y="710"/>
                    <a:pt x="278" y="772"/>
                  </a:cubicBezTo>
                  <a:cubicBezTo>
                    <a:pt x="277" y="861"/>
                    <a:pt x="270" y="952"/>
                    <a:pt x="256" y="1036"/>
                  </a:cubicBezTo>
                  <a:cubicBezTo>
                    <a:pt x="234" y="1162"/>
                    <a:pt x="209" y="1255"/>
                    <a:pt x="165" y="1370"/>
                  </a:cubicBezTo>
                  <a:cubicBezTo>
                    <a:pt x="152" y="1404"/>
                    <a:pt x="135" y="1437"/>
                    <a:pt x="123" y="1470"/>
                  </a:cubicBezTo>
                  <a:cubicBezTo>
                    <a:pt x="126" y="1482"/>
                    <a:pt x="121" y="1475"/>
                    <a:pt x="138" y="1481"/>
                  </a:cubicBezTo>
                  <a:cubicBezTo>
                    <a:pt x="235" y="1512"/>
                    <a:pt x="176" y="1657"/>
                    <a:pt x="85" y="1612"/>
                  </a:cubicBezTo>
                  <a:cubicBezTo>
                    <a:pt x="66" y="1602"/>
                    <a:pt x="75" y="1598"/>
                    <a:pt x="58" y="1594"/>
                  </a:cubicBezTo>
                  <a:cubicBezTo>
                    <a:pt x="50" y="1611"/>
                    <a:pt x="39" y="1628"/>
                    <a:pt x="29" y="1644"/>
                  </a:cubicBezTo>
                  <a:cubicBezTo>
                    <a:pt x="20" y="1658"/>
                    <a:pt x="3" y="1678"/>
                    <a:pt x="0" y="1692"/>
                  </a:cubicBezTo>
                  <a:cubicBezTo>
                    <a:pt x="14" y="1731"/>
                    <a:pt x="91" y="1786"/>
                    <a:pt x="140" y="1804"/>
                  </a:cubicBezTo>
                  <a:cubicBezTo>
                    <a:pt x="205" y="1829"/>
                    <a:pt x="290" y="1828"/>
                    <a:pt x="358" y="1807"/>
                  </a:cubicBezTo>
                  <a:cubicBezTo>
                    <a:pt x="459" y="1777"/>
                    <a:pt x="516" y="1710"/>
                    <a:pt x="566" y="1633"/>
                  </a:cubicBezTo>
                  <a:lnTo>
                    <a:pt x="614" y="1553"/>
                  </a:lnTo>
                  <a:cubicBezTo>
                    <a:pt x="603" y="1647"/>
                    <a:pt x="505" y="1789"/>
                    <a:pt x="425" y="1840"/>
                  </a:cubicBezTo>
                  <a:cubicBezTo>
                    <a:pt x="259" y="1944"/>
                    <a:pt x="235" y="1824"/>
                    <a:pt x="174" y="1945"/>
                  </a:cubicBezTo>
                  <a:cubicBezTo>
                    <a:pt x="152" y="1988"/>
                    <a:pt x="168" y="2020"/>
                    <a:pt x="158" y="2043"/>
                  </a:cubicBezTo>
                  <a:cubicBezTo>
                    <a:pt x="160" y="2075"/>
                    <a:pt x="167" y="2114"/>
                    <a:pt x="173" y="2147"/>
                  </a:cubicBezTo>
                  <a:cubicBezTo>
                    <a:pt x="175" y="2165"/>
                    <a:pt x="192" y="2229"/>
                    <a:pt x="187" y="2238"/>
                  </a:cubicBezTo>
                  <a:cubicBezTo>
                    <a:pt x="201" y="2253"/>
                    <a:pt x="307" y="2288"/>
                    <a:pt x="335" y="2297"/>
                  </a:cubicBezTo>
                  <a:cubicBezTo>
                    <a:pt x="622" y="2392"/>
                    <a:pt x="930" y="2405"/>
                    <a:pt x="1226" y="2337"/>
                  </a:cubicBezTo>
                  <a:cubicBezTo>
                    <a:pt x="1278" y="2325"/>
                    <a:pt x="1499" y="2258"/>
                    <a:pt x="1526" y="2233"/>
                  </a:cubicBezTo>
                  <a:lnTo>
                    <a:pt x="1533" y="2225"/>
                  </a:lnTo>
                  <a:cubicBezTo>
                    <a:pt x="1535" y="2222"/>
                    <a:pt x="1535" y="2222"/>
                    <a:pt x="1536" y="2219"/>
                  </a:cubicBezTo>
                  <a:lnTo>
                    <a:pt x="1612" y="1976"/>
                  </a:lnTo>
                  <a:cubicBezTo>
                    <a:pt x="1674" y="1778"/>
                    <a:pt x="1757" y="1332"/>
                    <a:pt x="1837" y="1177"/>
                  </a:cubicBezTo>
                  <a:cubicBezTo>
                    <a:pt x="1907" y="1041"/>
                    <a:pt x="2000" y="948"/>
                    <a:pt x="2089" y="833"/>
                  </a:cubicBezTo>
                  <a:cubicBezTo>
                    <a:pt x="2118" y="796"/>
                    <a:pt x="2189" y="724"/>
                    <a:pt x="2210" y="697"/>
                  </a:cubicBezTo>
                  <a:lnTo>
                    <a:pt x="2291" y="608"/>
                  </a:lnTo>
                  <a:cubicBezTo>
                    <a:pt x="2339" y="563"/>
                    <a:pt x="2424" y="448"/>
                    <a:pt x="2443" y="429"/>
                  </a:cubicBezTo>
                  <a:cubicBezTo>
                    <a:pt x="2449" y="424"/>
                    <a:pt x="2443" y="428"/>
                    <a:pt x="2450" y="424"/>
                  </a:cubicBezTo>
                  <a:cubicBezTo>
                    <a:pt x="2438" y="352"/>
                    <a:pt x="2412" y="266"/>
                    <a:pt x="2388" y="201"/>
                  </a:cubicBezTo>
                  <a:cubicBezTo>
                    <a:pt x="2376" y="169"/>
                    <a:pt x="2317" y="21"/>
                    <a:pt x="2301" y="6"/>
                  </a:cubicBezTo>
                  <a:cubicBezTo>
                    <a:pt x="2291" y="2"/>
                    <a:pt x="2297" y="0"/>
                    <a:pt x="2274" y="23"/>
                  </a:cubicBezTo>
                  <a:lnTo>
                    <a:pt x="2207" y="90"/>
                  </a:lnTo>
                  <a:cubicBezTo>
                    <a:pt x="2195" y="103"/>
                    <a:pt x="2174" y="121"/>
                    <a:pt x="2159" y="133"/>
                  </a:cubicBezTo>
                  <a:cubicBezTo>
                    <a:pt x="2142" y="147"/>
                    <a:pt x="2130" y="159"/>
                    <a:pt x="2112" y="174"/>
                  </a:cubicBezTo>
                  <a:cubicBezTo>
                    <a:pt x="2078" y="202"/>
                    <a:pt x="2042" y="225"/>
                    <a:pt x="2009" y="252"/>
                  </a:cubicBezTo>
                  <a:cubicBezTo>
                    <a:pt x="1973" y="283"/>
                    <a:pt x="1944" y="294"/>
                    <a:pt x="1893" y="314"/>
                  </a:cubicBezTo>
                  <a:cubicBezTo>
                    <a:pt x="1689" y="395"/>
                    <a:pt x="1716" y="384"/>
                    <a:pt x="1535" y="494"/>
                  </a:cubicBezTo>
                  <a:cubicBezTo>
                    <a:pt x="1500" y="515"/>
                    <a:pt x="1461" y="539"/>
                    <a:pt x="1419" y="560"/>
                  </a:cubicBezTo>
                  <a:close/>
                </a:path>
              </a:pathLst>
            </a:custGeom>
            <a:solidFill>
              <a:srgbClr val="FFD1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3" name="Freeform 425">
              <a:extLst>
                <a:ext uri="{FF2B5EF4-FFF2-40B4-BE49-F238E27FC236}">
                  <a16:creationId xmlns:a16="http://schemas.microsoft.com/office/drawing/2014/main" id="{B7EE9669-E100-D15F-9406-581306077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8036" y="2188814"/>
              <a:ext cx="1687985" cy="1859034"/>
            </a:xfrm>
            <a:custGeom>
              <a:avLst/>
              <a:gdLst>
                <a:gd name="T0" fmla="*/ 1112 w 1556"/>
                <a:gd name="T1" fmla="*/ 1617 h 1717"/>
                <a:gd name="T2" fmla="*/ 1088 w 1556"/>
                <a:gd name="T3" fmla="*/ 1245 h 1717"/>
                <a:gd name="T4" fmla="*/ 1098 w 1556"/>
                <a:gd name="T5" fmla="*/ 1436 h 1717"/>
                <a:gd name="T6" fmla="*/ 1180 w 1556"/>
                <a:gd name="T7" fmla="*/ 1553 h 1717"/>
                <a:gd name="T8" fmla="*/ 1219 w 1556"/>
                <a:gd name="T9" fmla="*/ 1423 h 1717"/>
                <a:gd name="T10" fmla="*/ 1216 w 1556"/>
                <a:gd name="T11" fmla="*/ 1496 h 1717"/>
                <a:gd name="T12" fmla="*/ 1180 w 1556"/>
                <a:gd name="T13" fmla="*/ 1553 h 1717"/>
                <a:gd name="T14" fmla="*/ 1172 w 1556"/>
                <a:gd name="T15" fmla="*/ 1550 h 1717"/>
                <a:gd name="T16" fmla="*/ 1138 w 1556"/>
                <a:gd name="T17" fmla="*/ 1501 h 1717"/>
                <a:gd name="T18" fmla="*/ 1109 w 1556"/>
                <a:gd name="T19" fmla="*/ 1297 h 1717"/>
                <a:gd name="T20" fmla="*/ 1186 w 1556"/>
                <a:gd name="T21" fmla="*/ 1488 h 1717"/>
                <a:gd name="T22" fmla="*/ 393 w 1556"/>
                <a:gd name="T23" fmla="*/ 1582 h 1717"/>
                <a:gd name="T24" fmla="*/ 139 w 1556"/>
                <a:gd name="T25" fmla="*/ 1411 h 1717"/>
                <a:gd name="T26" fmla="*/ 151 w 1556"/>
                <a:gd name="T27" fmla="*/ 1364 h 1717"/>
                <a:gd name="T28" fmla="*/ 452 w 1556"/>
                <a:gd name="T29" fmla="*/ 1510 h 1717"/>
                <a:gd name="T30" fmla="*/ 291 w 1556"/>
                <a:gd name="T31" fmla="*/ 360 h 1717"/>
                <a:gd name="T32" fmla="*/ 452 w 1556"/>
                <a:gd name="T33" fmla="*/ 406 h 1717"/>
                <a:gd name="T34" fmla="*/ 583 w 1556"/>
                <a:gd name="T35" fmla="*/ 259 h 1717"/>
                <a:gd name="T36" fmla="*/ 291 w 1556"/>
                <a:gd name="T37" fmla="*/ 360 h 1717"/>
                <a:gd name="T38" fmla="*/ 942 w 1556"/>
                <a:gd name="T39" fmla="*/ 642 h 1717"/>
                <a:gd name="T40" fmla="*/ 779 w 1556"/>
                <a:gd name="T41" fmla="*/ 129 h 1717"/>
                <a:gd name="T42" fmla="*/ 1127 w 1556"/>
                <a:gd name="T43" fmla="*/ 680 h 1717"/>
                <a:gd name="T44" fmla="*/ 276 w 1556"/>
                <a:gd name="T45" fmla="*/ 102 h 1717"/>
                <a:gd name="T46" fmla="*/ 238 w 1556"/>
                <a:gd name="T47" fmla="*/ 802 h 1717"/>
                <a:gd name="T48" fmla="*/ 246 w 1556"/>
                <a:gd name="T49" fmla="*/ 853 h 1717"/>
                <a:gd name="T50" fmla="*/ 273 w 1556"/>
                <a:gd name="T51" fmla="*/ 68 h 1717"/>
                <a:gd name="T52" fmla="*/ 261 w 1556"/>
                <a:gd name="T53" fmla="*/ 70 h 1717"/>
                <a:gd name="T54" fmla="*/ 306 w 1556"/>
                <a:gd name="T55" fmla="*/ 1015 h 1717"/>
                <a:gd name="T56" fmla="*/ 3 w 1556"/>
                <a:gd name="T57" fmla="*/ 1038 h 1717"/>
                <a:gd name="T58" fmla="*/ 9 w 1556"/>
                <a:gd name="T59" fmla="*/ 1044 h 1717"/>
                <a:gd name="T60" fmla="*/ 38 w 1556"/>
                <a:gd name="T61" fmla="*/ 1043 h 1717"/>
                <a:gd name="T62" fmla="*/ 30 w 1556"/>
                <a:gd name="T63" fmla="*/ 1127 h 1717"/>
                <a:gd name="T64" fmla="*/ 248 w 1556"/>
                <a:gd name="T65" fmla="*/ 1070 h 1717"/>
                <a:gd name="T66" fmla="*/ 236 w 1556"/>
                <a:gd name="T67" fmla="*/ 1081 h 1717"/>
                <a:gd name="T68" fmla="*/ 43 w 1556"/>
                <a:gd name="T69" fmla="*/ 1163 h 1717"/>
                <a:gd name="T70" fmla="*/ 101 w 1556"/>
                <a:gd name="T71" fmla="*/ 1394 h 1717"/>
                <a:gd name="T72" fmla="*/ 460 w 1556"/>
                <a:gd name="T73" fmla="*/ 1568 h 1717"/>
                <a:gd name="T74" fmla="*/ 585 w 1556"/>
                <a:gd name="T75" fmla="*/ 1135 h 1717"/>
                <a:gd name="T76" fmla="*/ 524 w 1556"/>
                <a:gd name="T77" fmla="*/ 1061 h 1717"/>
                <a:gd name="T78" fmla="*/ 419 w 1556"/>
                <a:gd name="T79" fmla="*/ 821 h 1717"/>
                <a:gd name="T80" fmla="*/ 402 w 1556"/>
                <a:gd name="T81" fmla="*/ 504 h 1717"/>
                <a:gd name="T82" fmla="*/ 689 w 1556"/>
                <a:gd name="T83" fmla="*/ 302 h 1717"/>
                <a:gd name="T84" fmla="*/ 921 w 1556"/>
                <a:gd name="T85" fmla="*/ 717 h 1717"/>
                <a:gd name="T86" fmla="*/ 1082 w 1556"/>
                <a:gd name="T87" fmla="*/ 1083 h 1717"/>
                <a:gd name="T88" fmla="*/ 1172 w 1556"/>
                <a:gd name="T89" fmla="*/ 1576 h 1717"/>
                <a:gd name="T90" fmla="*/ 1256 w 1556"/>
                <a:gd name="T91" fmla="*/ 1445 h 1717"/>
                <a:gd name="T92" fmla="*/ 1509 w 1556"/>
                <a:gd name="T93" fmla="*/ 1260 h 1717"/>
                <a:gd name="T94" fmla="*/ 1550 w 1556"/>
                <a:gd name="T95" fmla="*/ 1222 h 1717"/>
                <a:gd name="T96" fmla="*/ 1556 w 1556"/>
                <a:gd name="T97" fmla="*/ 1141 h 1717"/>
                <a:gd name="T98" fmla="*/ 1505 w 1556"/>
                <a:gd name="T99" fmla="*/ 847 h 1717"/>
                <a:gd name="T100" fmla="*/ 1536 w 1556"/>
                <a:gd name="T101" fmla="*/ 462 h 1717"/>
                <a:gd name="T102" fmla="*/ 1487 w 1556"/>
                <a:gd name="T103" fmla="*/ 216 h 1717"/>
                <a:gd name="T104" fmla="*/ 1520 w 1556"/>
                <a:gd name="T105" fmla="*/ 409 h 1717"/>
                <a:gd name="T106" fmla="*/ 1478 w 1556"/>
                <a:gd name="T107" fmla="*/ 381 h 1717"/>
                <a:gd name="T108" fmla="*/ 1379 w 1556"/>
                <a:gd name="T109" fmla="*/ 162 h 1717"/>
                <a:gd name="T110" fmla="*/ 1171 w 1556"/>
                <a:gd name="T111" fmla="*/ 81 h 1717"/>
                <a:gd name="T112" fmla="*/ 297 w 1556"/>
                <a:gd name="T113" fmla="*/ 58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56" h="1717">
                  <a:moveTo>
                    <a:pt x="1167" y="1571"/>
                  </a:moveTo>
                  <a:cubicBezTo>
                    <a:pt x="1162" y="1609"/>
                    <a:pt x="1144" y="1671"/>
                    <a:pt x="1112" y="1617"/>
                  </a:cubicBezTo>
                  <a:cubicBezTo>
                    <a:pt x="1074" y="1550"/>
                    <a:pt x="1081" y="1383"/>
                    <a:pt x="1083" y="1301"/>
                  </a:cubicBezTo>
                  <a:cubicBezTo>
                    <a:pt x="1083" y="1287"/>
                    <a:pt x="1084" y="1258"/>
                    <a:pt x="1088" y="1245"/>
                  </a:cubicBezTo>
                  <a:lnTo>
                    <a:pt x="1090" y="1240"/>
                  </a:lnTo>
                  <a:cubicBezTo>
                    <a:pt x="1095" y="1309"/>
                    <a:pt x="1086" y="1367"/>
                    <a:pt x="1098" y="1436"/>
                  </a:cubicBezTo>
                  <a:cubicBezTo>
                    <a:pt x="1109" y="1492"/>
                    <a:pt x="1130" y="1551"/>
                    <a:pt x="1167" y="1571"/>
                  </a:cubicBezTo>
                  <a:close/>
                  <a:moveTo>
                    <a:pt x="1180" y="1553"/>
                  </a:moveTo>
                  <a:cubicBezTo>
                    <a:pt x="1177" y="1536"/>
                    <a:pt x="1179" y="1567"/>
                    <a:pt x="1179" y="1548"/>
                  </a:cubicBezTo>
                  <a:cubicBezTo>
                    <a:pt x="1179" y="1527"/>
                    <a:pt x="1213" y="1440"/>
                    <a:pt x="1219" y="1423"/>
                  </a:cubicBezTo>
                  <a:cubicBezTo>
                    <a:pt x="1236" y="1426"/>
                    <a:pt x="1227" y="1427"/>
                    <a:pt x="1244" y="1422"/>
                  </a:cubicBezTo>
                  <a:cubicBezTo>
                    <a:pt x="1237" y="1445"/>
                    <a:pt x="1224" y="1472"/>
                    <a:pt x="1216" y="1496"/>
                  </a:cubicBezTo>
                  <a:cubicBezTo>
                    <a:pt x="1211" y="1513"/>
                    <a:pt x="1201" y="1553"/>
                    <a:pt x="1181" y="1558"/>
                  </a:cubicBezTo>
                  <a:lnTo>
                    <a:pt x="1180" y="1553"/>
                  </a:lnTo>
                  <a:close/>
                  <a:moveTo>
                    <a:pt x="1186" y="1488"/>
                  </a:moveTo>
                  <a:cubicBezTo>
                    <a:pt x="1186" y="1499"/>
                    <a:pt x="1177" y="1539"/>
                    <a:pt x="1172" y="1550"/>
                  </a:cubicBezTo>
                  <a:cubicBezTo>
                    <a:pt x="1161" y="1545"/>
                    <a:pt x="1145" y="1525"/>
                    <a:pt x="1143" y="1509"/>
                  </a:cubicBezTo>
                  <a:lnTo>
                    <a:pt x="1138" y="1501"/>
                  </a:lnTo>
                  <a:cubicBezTo>
                    <a:pt x="1137" y="1500"/>
                    <a:pt x="1137" y="1499"/>
                    <a:pt x="1137" y="1498"/>
                  </a:cubicBezTo>
                  <a:cubicBezTo>
                    <a:pt x="1113" y="1449"/>
                    <a:pt x="1106" y="1348"/>
                    <a:pt x="1109" y="1297"/>
                  </a:cubicBezTo>
                  <a:cubicBezTo>
                    <a:pt x="1120" y="1306"/>
                    <a:pt x="1162" y="1395"/>
                    <a:pt x="1214" y="1415"/>
                  </a:cubicBezTo>
                  <a:lnTo>
                    <a:pt x="1186" y="1488"/>
                  </a:lnTo>
                  <a:close/>
                  <a:moveTo>
                    <a:pt x="515" y="1482"/>
                  </a:moveTo>
                  <a:cubicBezTo>
                    <a:pt x="502" y="1515"/>
                    <a:pt x="438" y="1567"/>
                    <a:pt x="393" y="1582"/>
                  </a:cubicBezTo>
                  <a:cubicBezTo>
                    <a:pt x="327" y="1605"/>
                    <a:pt x="264" y="1576"/>
                    <a:pt x="228" y="1543"/>
                  </a:cubicBezTo>
                  <a:cubicBezTo>
                    <a:pt x="190" y="1507"/>
                    <a:pt x="163" y="1468"/>
                    <a:pt x="139" y="1411"/>
                  </a:cubicBezTo>
                  <a:lnTo>
                    <a:pt x="77" y="1254"/>
                  </a:lnTo>
                  <a:cubicBezTo>
                    <a:pt x="108" y="1260"/>
                    <a:pt x="134" y="1333"/>
                    <a:pt x="151" y="1364"/>
                  </a:cubicBezTo>
                  <a:cubicBezTo>
                    <a:pt x="196" y="1445"/>
                    <a:pt x="271" y="1505"/>
                    <a:pt x="368" y="1516"/>
                  </a:cubicBezTo>
                  <a:cubicBezTo>
                    <a:pt x="398" y="1519"/>
                    <a:pt x="424" y="1518"/>
                    <a:pt x="452" y="1510"/>
                  </a:cubicBezTo>
                  <a:cubicBezTo>
                    <a:pt x="482" y="1502"/>
                    <a:pt x="492" y="1492"/>
                    <a:pt x="515" y="1482"/>
                  </a:cubicBezTo>
                  <a:close/>
                  <a:moveTo>
                    <a:pt x="291" y="360"/>
                  </a:moveTo>
                  <a:cubicBezTo>
                    <a:pt x="297" y="388"/>
                    <a:pt x="328" y="428"/>
                    <a:pt x="352" y="437"/>
                  </a:cubicBezTo>
                  <a:cubicBezTo>
                    <a:pt x="391" y="451"/>
                    <a:pt x="431" y="423"/>
                    <a:pt x="452" y="406"/>
                  </a:cubicBezTo>
                  <a:cubicBezTo>
                    <a:pt x="490" y="377"/>
                    <a:pt x="524" y="336"/>
                    <a:pt x="553" y="298"/>
                  </a:cubicBezTo>
                  <a:cubicBezTo>
                    <a:pt x="563" y="285"/>
                    <a:pt x="574" y="269"/>
                    <a:pt x="583" y="259"/>
                  </a:cubicBezTo>
                  <a:cubicBezTo>
                    <a:pt x="566" y="309"/>
                    <a:pt x="440" y="502"/>
                    <a:pt x="343" y="452"/>
                  </a:cubicBezTo>
                  <a:cubicBezTo>
                    <a:pt x="317" y="439"/>
                    <a:pt x="292" y="399"/>
                    <a:pt x="291" y="360"/>
                  </a:cubicBezTo>
                  <a:close/>
                  <a:moveTo>
                    <a:pt x="1127" y="680"/>
                  </a:moveTo>
                  <a:cubicBezTo>
                    <a:pt x="1066" y="698"/>
                    <a:pt x="982" y="669"/>
                    <a:pt x="942" y="642"/>
                  </a:cubicBezTo>
                  <a:cubicBezTo>
                    <a:pt x="849" y="579"/>
                    <a:pt x="803" y="453"/>
                    <a:pt x="785" y="338"/>
                  </a:cubicBezTo>
                  <a:cubicBezTo>
                    <a:pt x="773" y="262"/>
                    <a:pt x="776" y="204"/>
                    <a:pt x="779" y="129"/>
                  </a:cubicBezTo>
                  <a:cubicBezTo>
                    <a:pt x="786" y="295"/>
                    <a:pt x="835" y="519"/>
                    <a:pt x="962" y="621"/>
                  </a:cubicBezTo>
                  <a:cubicBezTo>
                    <a:pt x="1026" y="672"/>
                    <a:pt x="1069" y="667"/>
                    <a:pt x="1127" y="680"/>
                  </a:cubicBezTo>
                  <a:close/>
                  <a:moveTo>
                    <a:pt x="297" y="58"/>
                  </a:moveTo>
                  <a:cubicBezTo>
                    <a:pt x="293" y="71"/>
                    <a:pt x="283" y="88"/>
                    <a:pt x="276" y="102"/>
                  </a:cubicBezTo>
                  <a:cubicBezTo>
                    <a:pt x="194" y="286"/>
                    <a:pt x="179" y="501"/>
                    <a:pt x="213" y="698"/>
                  </a:cubicBezTo>
                  <a:cubicBezTo>
                    <a:pt x="220" y="734"/>
                    <a:pt x="228" y="768"/>
                    <a:pt x="238" y="802"/>
                  </a:cubicBezTo>
                  <a:cubicBezTo>
                    <a:pt x="246" y="830"/>
                    <a:pt x="265" y="873"/>
                    <a:pt x="268" y="899"/>
                  </a:cubicBezTo>
                  <a:lnTo>
                    <a:pt x="246" y="853"/>
                  </a:lnTo>
                  <a:cubicBezTo>
                    <a:pt x="153" y="626"/>
                    <a:pt x="125" y="381"/>
                    <a:pt x="228" y="151"/>
                  </a:cubicBezTo>
                  <a:cubicBezTo>
                    <a:pt x="241" y="122"/>
                    <a:pt x="264" y="90"/>
                    <a:pt x="273" y="68"/>
                  </a:cubicBezTo>
                  <a:cubicBezTo>
                    <a:pt x="271" y="60"/>
                    <a:pt x="276" y="64"/>
                    <a:pt x="268" y="63"/>
                  </a:cubicBezTo>
                  <a:cubicBezTo>
                    <a:pt x="263" y="72"/>
                    <a:pt x="266" y="66"/>
                    <a:pt x="261" y="70"/>
                  </a:cubicBezTo>
                  <a:cubicBezTo>
                    <a:pt x="179" y="190"/>
                    <a:pt x="134" y="376"/>
                    <a:pt x="157" y="561"/>
                  </a:cubicBezTo>
                  <a:cubicBezTo>
                    <a:pt x="189" y="811"/>
                    <a:pt x="280" y="895"/>
                    <a:pt x="306" y="1015"/>
                  </a:cubicBezTo>
                  <a:cubicBezTo>
                    <a:pt x="284" y="1011"/>
                    <a:pt x="264" y="1000"/>
                    <a:pt x="233" y="997"/>
                  </a:cubicBezTo>
                  <a:cubicBezTo>
                    <a:pt x="156" y="990"/>
                    <a:pt x="70" y="1013"/>
                    <a:pt x="3" y="1038"/>
                  </a:cubicBezTo>
                  <a:cubicBezTo>
                    <a:pt x="1" y="1042"/>
                    <a:pt x="3" y="1042"/>
                    <a:pt x="0" y="1044"/>
                  </a:cubicBezTo>
                  <a:lnTo>
                    <a:pt x="9" y="1044"/>
                  </a:lnTo>
                  <a:cubicBezTo>
                    <a:pt x="27" y="1038"/>
                    <a:pt x="46" y="1028"/>
                    <a:pt x="67" y="1026"/>
                  </a:cubicBezTo>
                  <a:cubicBezTo>
                    <a:pt x="59" y="1032"/>
                    <a:pt x="47" y="1038"/>
                    <a:pt x="38" y="1043"/>
                  </a:cubicBezTo>
                  <a:cubicBezTo>
                    <a:pt x="28" y="1048"/>
                    <a:pt x="20" y="1054"/>
                    <a:pt x="12" y="1059"/>
                  </a:cubicBezTo>
                  <a:cubicBezTo>
                    <a:pt x="7" y="1073"/>
                    <a:pt x="24" y="1109"/>
                    <a:pt x="30" y="1127"/>
                  </a:cubicBezTo>
                  <a:cubicBezTo>
                    <a:pt x="41" y="1133"/>
                    <a:pt x="45" y="1114"/>
                    <a:pt x="86" y="1094"/>
                  </a:cubicBezTo>
                  <a:cubicBezTo>
                    <a:pt x="133" y="1070"/>
                    <a:pt x="194" y="1062"/>
                    <a:pt x="248" y="1070"/>
                  </a:cubicBezTo>
                  <a:cubicBezTo>
                    <a:pt x="281" y="1075"/>
                    <a:pt x="292" y="1082"/>
                    <a:pt x="316" y="1093"/>
                  </a:cubicBezTo>
                  <a:cubicBezTo>
                    <a:pt x="288" y="1089"/>
                    <a:pt x="271" y="1082"/>
                    <a:pt x="236" y="1081"/>
                  </a:cubicBezTo>
                  <a:cubicBezTo>
                    <a:pt x="208" y="1080"/>
                    <a:pt x="179" y="1083"/>
                    <a:pt x="153" y="1089"/>
                  </a:cubicBezTo>
                  <a:cubicBezTo>
                    <a:pt x="127" y="1095"/>
                    <a:pt x="39" y="1128"/>
                    <a:pt x="43" y="1163"/>
                  </a:cubicBezTo>
                  <a:cubicBezTo>
                    <a:pt x="46" y="1191"/>
                    <a:pt x="65" y="1244"/>
                    <a:pt x="72" y="1277"/>
                  </a:cubicBezTo>
                  <a:cubicBezTo>
                    <a:pt x="81" y="1315"/>
                    <a:pt x="85" y="1360"/>
                    <a:pt x="101" y="1394"/>
                  </a:cubicBezTo>
                  <a:cubicBezTo>
                    <a:pt x="104" y="1414"/>
                    <a:pt x="143" y="1481"/>
                    <a:pt x="153" y="1496"/>
                  </a:cubicBezTo>
                  <a:cubicBezTo>
                    <a:pt x="228" y="1607"/>
                    <a:pt x="346" y="1658"/>
                    <a:pt x="460" y="1568"/>
                  </a:cubicBezTo>
                  <a:cubicBezTo>
                    <a:pt x="563" y="1487"/>
                    <a:pt x="669" y="1284"/>
                    <a:pt x="591" y="1149"/>
                  </a:cubicBezTo>
                  <a:cubicBezTo>
                    <a:pt x="585" y="1139"/>
                    <a:pt x="586" y="1144"/>
                    <a:pt x="585" y="1135"/>
                  </a:cubicBezTo>
                  <a:cubicBezTo>
                    <a:pt x="581" y="1132"/>
                    <a:pt x="583" y="1133"/>
                    <a:pt x="579" y="1130"/>
                  </a:cubicBezTo>
                  <a:cubicBezTo>
                    <a:pt x="566" y="1116"/>
                    <a:pt x="529" y="1076"/>
                    <a:pt x="524" y="1061"/>
                  </a:cubicBezTo>
                  <a:cubicBezTo>
                    <a:pt x="508" y="1052"/>
                    <a:pt x="470" y="977"/>
                    <a:pt x="460" y="952"/>
                  </a:cubicBezTo>
                  <a:cubicBezTo>
                    <a:pt x="443" y="910"/>
                    <a:pt x="431" y="867"/>
                    <a:pt x="419" y="821"/>
                  </a:cubicBezTo>
                  <a:cubicBezTo>
                    <a:pt x="400" y="750"/>
                    <a:pt x="384" y="581"/>
                    <a:pt x="390" y="502"/>
                  </a:cubicBezTo>
                  <a:lnTo>
                    <a:pt x="402" y="504"/>
                  </a:lnTo>
                  <a:cubicBezTo>
                    <a:pt x="490" y="517"/>
                    <a:pt x="546" y="479"/>
                    <a:pt x="589" y="440"/>
                  </a:cubicBezTo>
                  <a:cubicBezTo>
                    <a:pt x="646" y="388"/>
                    <a:pt x="657" y="354"/>
                    <a:pt x="689" y="302"/>
                  </a:cubicBezTo>
                  <a:lnTo>
                    <a:pt x="696" y="293"/>
                  </a:lnTo>
                  <a:cubicBezTo>
                    <a:pt x="710" y="326"/>
                    <a:pt x="718" y="624"/>
                    <a:pt x="921" y="717"/>
                  </a:cubicBezTo>
                  <a:cubicBezTo>
                    <a:pt x="1003" y="755"/>
                    <a:pt x="1041" y="737"/>
                    <a:pt x="1103" y="731"/>
                  </a:cubicBezTo>
                  <a:cubicBezTo>
                    <a:pt x="1129" y="789"/>
                    <a:pt x="1092" y="1011"/>
                    <a:pt x="1082" y="1083"/>
                  </a:cubicBezTo>
                  <a:cubicBezTo>
                    <a:pt x="1064" y="1208"/>
                    <a:pt x="1060" y="1327"/>
                    <a:pt x="1061" y="1457"/>
                  </a:cubicBezTo>
                  <a:cubicBezTo>
                    <a:pt x="1068" y="1642"/>
                    <a:pt x="1144" y="1717"/>
                    <a:pt x="1172" y="1576"/>
                  </a:cubicBezTo>
                  <a:cubicBezTo>
                    <a:pt x="1209" y="1575"/>
                    <a:pt x="1213" y="1553"/>
                    <a:pt x="1225" y="1521"/>
                  </a:cubicBezTo>
                  <a:cubicBezTo>
                    <a:pt x="1232" y="1504"/>
                    <a:pt x="1248" y="1452"/>
                    <a:pt x="1256" y="1445"/>
                  </a:cubicBezTo>
                  <a:cubicBezTo>
                    <a:pt x="1268" y="1398"/>
                    <a:pt x="1280" y="1399"/>
                    <a:pt x="1315" y="1375"/>
                  </a:cubicBezTo>
                  <a:cubicBezTo>
                    <a:pt x="1393" y="1324"/>
                    <a:pt x="1427" y="1303"/>
                    <a:pt x="1509" y="1260"/>
                  </a:cubicBezTo>
                  <a:cubicBezTo>
                    <a:pt x="1517" y="1256"/>
                    <a:pt x="1523" y="1253"/>
                    <a:pt x="1530" y="1249"/>
                  </a:cubicBezTo>
                  <a:cubicBezTo>
                    <a:pt x="1551" y="1239"/>
                    <a:pt x="1547" y="1242"/>
                    <a:pt x="1550" y="1222"/>
                  </a:cubicBezTo>
                  <a:cubicBezTo>
                    <a:pt x="1552" y="1211"/>
                    <a:pt x="1550" y="1215"/>
                    <a:pt x="1555" y="1207"/>
                  </a:cubicBezTo>
                  <a:cubicBezTo>
                    <a:pt x="1552" y="1187"/>
                    <a:pt x="1556" y="1163"/>
                    <a:pt x="1556" y="1141"/>
                  </a:cubicBezTo>
                  <a:cubicBezTo>
                    <a:pt x="1556" y="1080"/>
                    <a:pt x="1547" y="1016"/>
                    <a:pt x="1532" y="959"/>
                  </a:cubicBezTo>
                  <a:cubicBezTo>
                    <a:pt x="1525" y="930"/>
                    <a:pt x="1504" y="877"/>
                    <a:pt x="1505" y="847"/>
                  </a:cubicBezTo>
                  <a:cubicBezTo>
                    <a:pt x="1506" y="827"/>
                    <a:pt x="1510" y="806"/>
                    <a:pt x="1512" y="785"/>
                  </a:cubicBezTo>
                  <a:cubicBezTo>
                    <a:pt x="1520" y="667"/>
                    <a:pt x="1540" y="582"/>
                    <a:pt x="1536" y="462"/>
                  </a:cubicBezTo>
                  <a:cubicBezTo>
                    <a:pt x="1531" y="326"/>
                    <a:pt x="1510" y="317"/>
                    <a:pt x="1495" y="227"/>
                  </a:cubicBezTo>
                  <a:lnTo>
                    <a:pt x="1487" y="216"/>
                  </a:lnTo>
                  <a:cubicBezTo>
                    <a:pt x="1476" y="214"/>
                    <a:pt x="1485" y="214"/>
                    <a:pt x="1481" y="220"/>
                  </a:cubicBezTo>
                  <a:cubicBezTo>
                    <a:pt x="1498" y="295"/>
                    <a:pt x="1512" y="315"/>
                    <a:pt x="1520" y="409"/>
                  </a:cubicBezTo>
                  <a:cubicBezTo>
                    <a:pt x="1522" y="431"/>
                    <a:pt x="1531" y="597"/>
                    <a:pt x="1515" y="623"/>
                  </a:cubicBezTo>
                  <a:cubicBezTo>
                    <a:pt x="1510" y="537"/>
                    <a:pt x="1500" y="459"/>
                    <a:pt x="1478" y="381"/>
                  </a:cubicBezTo>
                  <a:cubicBezTo>
                    <a:pt x="1450" y="274"/>
                    <a:pt x="1438" y="267"/>
                    <a:pt x="1404" y="181"/>
                  </a:cubicBezTo>
                  <a:cubicBezTo>
                    <a:pt x="1392" y="170"/>
                    <a:pt x="1395" y="168"/>
                    <a:pt x="1379" y="162"/>
                  </a:cubicBezTo>
                  <a:lnTo>
                    <a:pt x="1293" y="125"/>
                  </a:lnTo>
                  <a:cubicBezTo>
                    <a:pt x="1254" y="109"/>
                    <a:pt x="1213" y="94"/>
                    <a:pt x="1171" y="81"/>
                  </a:cubicBezTo>
                  <a:cubicBezTo>
                    <a:pt x="981" y="22"/>
                    <a:pt x="786" y="0"/>
                    <a:pt x="584" y="12"/>
                  </a:cubicBezTo>
                  <a:cubicBezTo>
                    <a:pt x="521" y="16"/>
                    <a:pt x="343" y="35"/>
                    <a:pt x="297" y="58"/>
                  </a:cubicBezTo>
                  <a:close/>
                </a:path>
              </a:pathLst>
            </a:custGeom>
            <a:solidFill>
              <a:srgbClr val="9F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4" name="Freeform 426">
              <a:extLst>
                <a:ext uri="{FF2B5EF4-FFF2-40B4-BE49-F238E27FC236}">
                  <a16:creationId xmlns:a16="http://schemas.microsoft.com/office/drawing/2014/main" id="{C8454AF6-63C0-2BFD-9867-F612FFC3D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406" y="2571424"/>
              <a:ext cx="767471" cy="909261"/>
            </a:xfrm>
            <a:custGeom>
              <a:avLst/>
              <a:gdLst>
                <a:gd name="T0" fmla="*/ 18 w 708"/>
                <a:gd name="T1" fmla="*/ 150 h 838"/>
                <a:gd name="T2" fmla="*/ 6 w 708"/>
                <a:gd name="T3" fmla="*/ 148 h 838"/>
                <a:gd name="T4" fmla="*/ 35 w 708"/>
                <a:gd name="T5" fmla="*/ 467 h 838"/>
                <a:gd name="T6" fmla="*/ 76 w 708"/>
                <a:gd name="T7" fmla="*/ 598 h 838"/>
                <a:gd name="T8" fmla="*/ 140 w 708"/>
                <a:gd name="T9" fmla="*/ 707 h 838"/>
                <a:gd name="T10" fmla="*/ 175 w 708"/>
                <a:gd name="T11" fmla="*/ 740 h 838"/>
                <a:gd name="T12" fmla="*/ 212 w 708"/>
                <a:gd name="T13" fmla="*/ 769 h 838"/>
                <a:gd name="T14" fmla="*/ 516 w 708"/>
                <a:gd name="T15" fmla="*/ 782 h 838"/>
                <a:gd name="T16" fmla="*/ 589 w 708"/>
                <a:gd name="T17" fmla="*/ 723 h 838"/>
                <a:gd name="T18" fmla="*/ 643 w 708"/>
                <a:gd name="T19" fmla="*/ 649 h 838"/>
                <a:gd name="T20" fmla="*/ 695 w 708"/>
                <a:gd name="T21" fmla="*/ 445 h 838"/>
                <a:gd name="T22" fmla="*/ 531 w 708"/>
                <a:gd name="T23" fmla="*/ 400 h 838"/>
                <a:gd name="T24" fmla="*/ 307 w 708"/>
                <a:gd name="T25" fmla="*/ 0 h 838"/>
                <a:gd name="T26" fmla="*/ 115 w 708"/>
                <a:gd name="T27" fmla="*/ 158 h 838"/>
                <a:gd name="T28" fmla="*/ 18 w 708"/>
                <a:gd name="T29" fmla="*/ 15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8" h="838">
                  <a:moveTo>
                    <a:pt x="18" y="150"/>
                  </a:moveTo>
                  <a:lnTo>
                    <a:pt x="6" y="148"/>
                  </a:lnTo>
                  <a:cubicBezTo>
                    <a:pt x="0" y="227"/>
                    <a:pt x="16" y="396"/>
                    <a:pt x="35" y="467"/>
                  </a:cubicBezTo>
                  <a:cubicBezTo>
                    <a:pt x="47" y="513"/>
                    <a:pt x="59" y="556"/>
                    <a:pt x="76" y="598"/>
                  </a:cubicBezTo>
                  <a:cubicBezTo>
                    <a:pt x="86" y="623"/>
                    <a:pt x="124" y="698"/>
                    <a:pt x="140" y="707"/>
                  </a:cubicBezTo>
                  <a:cubicBezTo>
                    <a:pt x="152" y="714"/>
                    <a:pt x="164" y="730"/>
                    <a:pt x="175" y="740"/>
                  </a:cubicBezTo>
                  <a:cubicBezTo>
                    <a:pt x="187" y="750"/>
                    <a:pt x="198" y="759"/>
                    <a:pt x="212" y="769"/>
                  </a:cubicBezTo>
                  <a:cubicBezTo>
                    <a:pt x="308" y="838"/>
                    <a:pt x="412" y="828"/>
                    <a:pt x="516" y="782"/>
                  </a:cubicBezTo>
                  <a:cubicBezTo>
                    <a:pt x="550" y="766"/>
                    <a:pt x="565" y="749"/>
                    <a:pt x="589" y="723"/>
                  </a:cubicBezTo>
                  <a:cubicBezTo>
                    <a:pt x="609" y="702"/>
                    <a:pt x="626" y="683"/>
                    <a:pt x="643" y="649"/>
                  </a:cubicBezTo>
                  <a:cubicBezTo>
                    <a:pt x="663" y="609"/>
                    <a:pt x="708" y="501"/>
                    <a:pt x="695" y="445"/>
                  </a:cubicBezTo>
                  <a:cubicBezTo>
                    <a:pt x="632" y="442"/>
                    <a:pt x="577" y="424"/>
                    <a:pt x="531" y="400"/>
                  </a:cubicBezTo>
                  <a:cubicBezTo>
                    <a:pt x="387" y="323"/>
                    <a:pt x="326" y="168"/>
                    <a:pt x="307" y="0"/>
                  </a:cubicBezTo>
                  <a:cubicBezTo>
                    <a:pt x="292" y="9"/>
                    <a:pt x="255" y="117"/>
                    <a:pt x="115" y="158"/>
                  </a:cubicBezTo>
                  <a:cubicBezTo>
                    <a:pt x="94" y="164"/>
                    <a:pt x="34" y="176"/>
                    <a:pt x="18" y="150"/>
                  </a:cubicBezTo>
                  <a:close/>
                </a:path>
              </a:pathLst>
            </a:custGeom>
            <a:solidFill>
              <a:srgbClr val="FFD1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5" name="Freeform 427">
              <a:extLst>
                <a:ext uri="{FF2B5EF4-FFF2-40B4-BE49-F238E27FC236}">
                  <a16:creationId xmlns:a16="http://schemas.microsoft.com/office/drawing/2014/main" id="{C9EFFF6B-E568-D9F9-347F-A27ECB312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661" y="2506156"/>
              <a:ext cx="787726" cy="1260362"/>
            </a:xfrm>
            <a:custGeom>
              <a:avLst/>
              <a:gdLst>
                <a:gd name="T0" fmla="*/ 0 w 727"/>
                <a:gd name="T1" fmla="*/ 211 h 1164"/>
                <a:gd name="T2" fmla="*/ 97 w 727"/>
                <a:gd name="T3" fmla="*/ 219 h 1164"/>
                <a:gd name="T4" fmla="*/ 289 w 727"/>
                <a:gd name="T5" fmla="*/ 61 h 1164"/>
                <a:gd name="T6" fmla="*/ 513 w 727"/>
                <a:gd name="T7" fmla="*/ 461 h 1164"/>
                <a:gd name="T8" fmla="*/ 677 w 727"/>
                <a:gd name="T9" fmla="*/ 506 h 1164"/>
                <a:gd name="T10" fmla="*/ 625 w 727"/>
                <a:gd name="T11" fmla="*/ 710 h 1164"/>
                <a:gd name="T12" fmla="*/ 571 w 727"/>
                <a:gd name="T13" fmla="*/ 784 h 1164"/>
                <a:gd name="T14" fmla="*/ 498 w 727"/>
                <a:gd name="T15" fmla="*/ 843 h 1164"/>
                <a:gd name="T16" fmla="*/ 194 w 727"/>
                <a:gd name="T17" fmla="*/ 830 h 1164"/>
                <a:gd name="T18" fmla="*/ 157 w 727"/>
                <a:gd name="T19" fmla="*/ 801 h 1164"/>
                <a:gd name="T20" fmla="*/ 122 w 727"/>
                <a:gd name="T21" fmla="*/ 768 h 1164"/>
                <a:gd name="T22" fmla="*/ 177 w 727"/>
                <a:gd name="T23" fmla="*/ 837 h 1164"/>
                <a:gd name="T24" fmla="*/ 183 w 727"/>
                <a:gd name="T25" fmla="*/ 842 h 1164"/>
                <a:gd name="T26" fmla="*/ 185 w 727"/>
                <a:gd name="T27" fmla="*/ 835 h 1164"/>
                <a:gd name="T28" fmla="*/ 272 w 727"/>
                <a:gd name="T29" fmla="*/ 889 h 1164"/>
                <a:gd name="T30" fmla="*/ 617 w 727"/>
                <a:gd name="T31" fmla="*/ 843 h 1164"/>
                <a:gd name="T32" fmla="*/ 644 w 727"/>
                <a:gd name="T33" fmla="*/ 1083 h 1164"/>
                <a:gd name="T34" fmla="*/ 654 w 727"/>
                <a:gd name="T35" fmla="*/ 1120 h 1164"/>
                <a:gd name="T36" fmla="*/ 659 w 727"/>
                <a:gd name="T37" fmla="*/ 1164 h 1164"/>
                <a:gd name="T38" fmla="*/ 680 w 727"/>
                <a:gd name="T39" fmla="*/ 790 h 1164"/>
                <a:gd name="T40" fmla="*/ 701 w 727"/>
                <a:gd name="T41" fmla="*/ 438 h 1164"/>
                <a:gd name="T42" fmla="*/ 519 w 727"/>
                <a:gd name="T43" fmla="*/ 424 h 1164"/>
                <a:gd name="T44" fmla="*/ 294 w 727"/>
                <a:gd name="T45" fmla="*/ 0 h 1164"/>
                <a:gd name="T46" fmla="*/ 287 w 727"/>
                <a:gd name="T47" fmla="*/ 9 h 1164"/>
                <a:gd name="T48" fmla="*/ 187 w 727"/>
                <a:gd name="T49" fmla="*/ 147 h 1164"/>
                <a:gd name="T50" fmla="*/ 0 w 727"/>
                <a:gd name="T51" fmla="*/ 21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7" h="1164">
                  <a:moveTo>
                    <a:pt x="0" y="211"/>
                  </a:moveTo>
                  <a:cubicBezTo>
                    <a:pt x="16" y="237"/>
                    <a:pt x="76" y="225"/>
                    <a:pt x="97" y="219"/>
                  </a:cubicBezTo>
                  <a:cubicBezTo>
                    <a:pt x="237" y="178"/>
                    <a:pt x="274" y="70"/>
                    <a:pt x="289" y="61"/>
                  </a:cubicBezTo>
                  <a:cubicBezTo>
                    <a:pt x="308" y="229"/>
                    <a:pt x="369" y="384"/>
                    <a:pt x="513" y="461"/>
                  </a:cubicBezTo>
                  <a:cubicBezTo>
                    <a:pt x="559" y="485"/>
                    <a:pt x="614" y="503"/>
                    <a:pt x="677" y="506"/>
                  </a:cubicBezTo>
                  <a:cubicBezTo>
                    <a:pt x="690" y="562"/>
                    <a:pt x="645" y="670"/>
                    <a:pt x="625" y="710"/>
                  </a:cubicBezTo>
                  <a:cubicBezTo>
                    <a:pt x="608" y="744"/>
                    <a:pt x="591" y="763"/>
                    <a:pt x="571" y="784"/>
                  </a:cubicBezTo>
                  <a:cubicBezTo>
                    <a:pt x="547" y="810"/>
                    <a:pt x="532" y="827"/>
                    <a:pt x="498" y="843"/>
                  </a:cubicBezTo>
                  <a:cubicBezTo>
                    <a:pt x="394" y="889"/>
                    <a:pt x="290" y="899"/>
                    <a:pt x="194" y="830"/>
                  </a:cubicBezTo>
                  <a:cubicBezTo>
                    <a:pt x="180" y="820"/>
                    <a:pt x="169" y="811"/>
                    <a:pt x="157" y="801"/>
                  </a:cubicBezTo>
                  <a:cubicBezTo>
                    <a:pt x="146" y="791"/>
                    <a:pt x="134" y="775"/>
                    <a:pt x="122" y="768"/>
                  </a:cubicBezTo>
                  <a:cubicBezTo>
                    <a:pt x="127" y="783"/>
                    <a:pt x="164" y="823"/>
                    <a:pt x="177" y="837"/>
                  </a:cubicBezTo>
                  <a:cubicBezTo>
                    <a:pt x="181" y="840"/>
                    <a:pt x="179" y="839"/>
                    <a:pt x="183" y="842"/>
                  </a:cubicBezTo>
                  <a:cubicBezTo>
                    <a:pt x="181" y="830"/>
                    <a:pt x="182" y="839"/>
                    <a:pt x="185" y="835"/>
                  </a:cubicBezTo>
                  <a:cubicBezTo>
                    <a:pt x="197" y="851"/>
                    <a:pt x="248" y="879"/>
                    <a:pt x="272" y="889"/>
                  </a:cubicBezTo>
                  <a:cubicBezTo>
                    <a:pt x="442" y="958"/>
                    <a:pt x="583" y="852"/>
                    <a:pt x="617" y="843"/>
                  </a:cubicBezTo>
                  <a:cubicBezTo>
                    <a:pt x="610" y="918"/>
                    <a:pt x="612" y="1015"/>
                    <a:pt x="644" y="1083"/>
                  </a:cubicBezTo>
                  <a:cubicBezTo>
                    <a:pt x="652" y="1101"/>
                    <a:pt x="653" y="1099"/>
                    <a:pt x="654" y="1120"/>
                  </a:cubicBezTo>
                  <a:cubicBezTo>
                    <a:pt x="655" y="1134"/>
                    <a:pt x="652" y="1152"/>
                    <a:pt x="659" y="1164"/>
                  </a:cubicBezTo>
                  <a:cubicBezTo>
                    <a:pt x="658" y="1034"/>
                    <a:pt x="662" y="915"/>
                    <a:pt x="680" y="790"/>
                  </a:cubicBezTo>
                  <a:cubicBezTo>
                    <a:pt x="690" y="718"/>
                    <a:pt x="727" y="496"/>
                    <a:pt x="701" y="438"/>
                  </a:cubicBezTo>
                  <a:cubicBezTo>
                    <a:pt x="639" y="444"/>
                    <a:pt x="601" y="462"/>
                    <a:pt x="519" y="424"/>
                  </a:cubicBezTo>
                  <a:cubicBezTo>
                    <a:pt x="316" y="331"/>
                    <a:pt x="308" y="33"/>
                    <a:pt x="294" y="0"/>
                  </a:cubicBezTo>
                  <a:lnTo>
                    <a:pt x="287" y="9"/>
                  </a:lnTo>
                  <a:cubicBezTo>
                    <a:pt x="255" y="61"/>
                    <a:pt x="244" y="95"/>
                    <a:pt x="187" y="147"/>
                  </a:cubicBezTo>
                  <a:cubicBezTo>
                    <a:pt x="144" y="186"/>
                    <a:pt x="88" y="224"/>
                    <a:pt x="0" y="211"/>
                  </a:cubicBezTo>
                  <a:close/>
                </a:path>
              </a:pathLst>
            </a:custGeom>
            <a:solidFill>
              <a:srgbClr val="FF9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6" name="Freeform 428">
              <a:extLst>
                <a:ext uri="{FF2B5EF4-FFF2-40B4-BE49-F238E27FC236}">
                  <a16:creationId xmlns:a16="http://schemas.microsoft.com/office/drawing/2014/main" id="{F0B2C5CF-EB3B-04C7-B7A1-72F6C0FFE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723" y="4405701"/>
              <a:ext cx="857497" cy="1019544"/>
            </a:xfrm>
            <a:custGeom>
              <a:avLst/>
              <a:gdLst>
                <a:gd name="T0" fmla="*/ 0 w 791"/>
                <a:gd name="T1" fmla="*/ 468 h 941"/>
                <a:gd name="T2" fmla="*/ 719 w 791"/>
                <a:gd name="T3" fmla="*/ 546 h 941"/>
                <a:gd name="T4" fmla="*/ 734 w 791"/>
                <a:gd name="T5" fmla="*/ 148 h 941"/>
                <a:gd name="T6" fmla="*/ 639 w 791"/>
                <a:gd name="T7" fmla="*/ 0 h 941"/>
                <a:gd name="T8" fmla="*/ 706 w 791"/>
                <a:gd name="T9" fmla="*/ 147 h 941"/>
                <a:gd name="T10" fmla="*/ 724 w 791"/>
                <a:gd name="T11" fmla="*/ 338 h 941"/>
                <a:gd name="T12" fmla="*/ 568 w 791"/>
                <a:gd name="T13" fmla="*/ 617 h 941"/>
                <a:gd name="T14" fmla="*/ 423 w 791"/>
                <a:gd name="T15" fmla="*/ 688 h 941"/>
                <a:gd name="T16" fmla="*/ 43 w 791"/>
                <a:gd name="T17" fmla="*/ 535 h 941"/>
                <a:gd name="T18" fmla="*/ 21 w 791"/>
                <a:gd name="T19" fmla="*/ 504 h 941"/>
                <a:gd name="T20" fmla="*/ 0 w 791"/>
                <a:gd name="T21" fmla="*/ 468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1" h="941">
                  <a:moveTo>
                    <a:pt x="0" y="468"/>
                  </a:moveTo>
                  <a:cubicBezTo>
                    <a:pt x="14" y="693"/>
                    <a:pt x="478" y="941"/>
                    <a:pt x="719" y="546"/>
                  </a:cubicBezTo>
                  <a:cubicBezTo>
                    <a:pt x="791" y="426"/>
                    <a:pt x="783" y="273"/>
                    <a:pt x="734" y="148"/>
                  </a:cubicBezTo>
                  <a:cubicBezTo>
                    <a:pt x="709" y="86"/>
                    <a:pt x="673" y="45"/>
                    <a:pt x="639" y="0"/>
                  </a:cubicBezTo>
                  <a:cubicBezTo>
                    <a:pt x="642" y="9"/>
                    <a:pt x="688" y="97"/>
                    <a:pt x="706" y="147"/>
                  </a:cubicBezTo>
                  <a:cubicBezTo>
                    <a:pt x="726" y="203"/>
                    <a:pt x="734" y="275"/>
                    <a:pt x="724" y="338"/>
                  </a:cubicBezTo>
                  <a:cubicBezTo>
                    <a:pt x="702" y="474"/>
                    <a:pt x="645" y="560"/>
                    <a:pt x="568" y="617"/>
                  </a:cubicBezTo>
                  <a:cubicBezTo>
                    <a:pt x="529" y="647"/>
                    <a:pt x="484" y="679"/>
                    <a:pt x="423" y="688"/>
                  </a:cubicBezTo>
                  <a:cubicBezTo>
                    <a:pt x="262" y="714"/>
                    <a:pt x="140" y="651"/>
                    <a:pt x="43" y="535"/>
                  </a:cubicBezTo>
                  <a:cubicBezTo>
                    <a:pt x="34" y="524"/>
                    <a:pt x="29" y="516"/>
                    <a:pt x="21" y="504"/>
                  </a:cubicBezTo>
                  <a:lnTo>
                    <a:pt x="0" y="468"/>
                  </a:lnTo>
                  <a:close/>
                </a:path>
              </a:pathLst>
            </a:custGeom>
            <a:solidFill>
              <a:srgbClr val="FF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7" name="Freeform 429">
              <a:extLst>
                <a:ext uri="{FF2B5EF4-FFF2-40B4-BE49-F238E27FC236}">
                  <a16:creationId xmlns:a16="http://schemas.microsoft.com/office/drawing/2014/main" id="{2799DF6F-C395-3662-7448-DD5827286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711" y="3606721"/>
              <a:ext cx="1008290" cy="1960314"/>
            </a:xfrm>
            <a:custGeom>
              <a:avLst/>
              <a:gdLst>
                <a:gd name="T0" fmla="*/ 0 w 931"/>
                <a:gd name="T1" fmla="*/ 1809 h 1809"/>
                <a:gd name="T2" fmla="*/ 34 w 931"/>
                <a:gd name="T3" fmla="*/ 1794 h 1809"/>
                <a:gd name="T4" fmla="*/ 70 w 931"/>
                <a:gd name="T5" fmla="*/ 1664 h 1809"/>
                <a:gd name="T6" fmla="*/ 110 w 931"/>
                <a:gd name="T7" fmla="*/ 1538 h 1809"/>
                <a:gd name="T8" fmla="*/ 184 w 931"/>
                <a:gd name="T9" fmla="*/ 1281 h 1809"/>
                <a:gd name="T10" fmla="*/ 286 w 931"/>
                <a:gd name="T11" fmla="*/ 885 h 1809"/>
                <a:gd name="T12" fmla="*/ 331 w 931"/>
                <a:gd name="T13" fmla="*/ 762 h 1809"/>
                <a:gd name="T14" fmla="*/ 464 w 931"/>
                <a:gd name="T15" fmla="*/ 562 h 1809"/>
                <a:gd name="T16" fmla="*/ 850 w 931"/>
                <a:gd name="T17" fmla="*/ 120 h 1809"/>
                <a:gd name="T18" fmla="*/ 931 w 931"/>
                <a:gd name="T19" fmla="*/ 34 h 1809"/>
                <a:gd name="T20" fmla="*/ 924 w 931"/>
                <a:gd name="T21" fmla="*/ 0 h 1809"/>
                <a:gd name="T22" fmla="*/ 917 w 931"/>
                <a:gd name="T23" fmla="*/ 5 h 1809"/>
                <a:gd name="T24" fmla="*/ 765 w 931"/>
                <a:gd name="T25" fmla="*/ 184 h 1809"/>
                <a:gd name="T26" fmla="*/ 684 w 931"/>
                <a:gd name="T27" fmla="*/ 273 h 1809"/>
                <a:gd name="T28" fmla="*/ 563 w 931"/>
                <a:gd name="T29" fmla="*/ 409 h 1809"/>
                <a:gd name="T30" fmla="*/ 311 w 931"/>
                <a:gd name="T31" fmla="*/ 753 h 1809"/>
                <a:gd name="T32" fmla="*/ 86 w 931"/>
                <a:gd name="T33" fmla="*/ 1552 h 1809"/>
                <a:gd name="T34" fmla="*/ 10 w 931"/>
                <a:gd name="T35" fmla="*/ 1795 h 1809"/>
                <a:gd name="T36" fmla="*/ 7 w 931"/>
                <a:gd name="T37" fmla="*/ 1801 h 1809"/>
                <a:gd name="T38" fmla="*/ 0 w 931"/>
                <a:gd name="T39" fmla="*/ 1809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1" h="1809">
                  <a:moveTo>
                    <a:pt x="0" y="1809"/>
                  </a:moveTo>
                  <a:lnTo>
                    <a:pt x="34" y="1794"/>
                  </a:lnTo>
                  <a:cubicBezTo>
                    <a:pt x="36" y="1767"/>
                    <a:pt x="61" y="1694"/>
                    <a:pt x="70" y="1664"/>
                  </a:cubicBezTo>
                  <a:cubicBezTo>
                    <a:pt x="83" y="1621"/>
                    <a:pt x="97" y="1581"/>
                    <a:pt x="110" y="1538"/>
                  </a:cubicBezTo>
                  <a:cubicBezTo>
                    <a:pt x="136" y="1454"/>
                    <a:pt x="160" y="1367"/>
                    <a:pt x="184" y="1281"/>
                  </a:cubicBezTo>
                  <a:cubicBezTo>
                    <a:pt x="221" y="1147"/>
                    <a:pt x="251" y="1015"/>
                    <a:pt x="286" y="885"/>
                  </a:cubicBezTo>
                  <a:cubicBezTo>
                    <a:pt x="300" y="832"/>
                    <a:pt x="308" y="804"/>
                    <a:pt x="331" y="762"/>
                  </a:cubicBezTo>
                  <a:cubicBezTo>
                    <a:pt x="372" y="688"/>
                    <a:pt x="417" y="625"/>
                    <a:pt x="464" y="562"/>
                  </a:cubicBezTo>
                  <a:cubicBezTo>
                    <a:pt x="539" y="461"/>
                    <a:pt x="751" y="231"/>
                    <a:pt x="850" y="120"/>
                  </a:cubicBezTo>
                  <a:cubicBezTo>
                    <a:pt x="862" y="107"/>
                    <a:pt x="922" y="36"/>
                    <a:pt x="931" y="34"/>
                  </a:cubicBezTo>
                  <a:lnTo>
                    <a:pt x="924" y="0"/>
                  </a:lnTo>
                  <a:cubicBezTo>
                    <a:pt x="917" y="4"/>
                    <a:pt x="923" y="0"/>
                    <a:pt x="917" y="5"/>
                  </a:cubicBezTo>
                  <a:cubicBezTo>
                    <a:pt x="898" y="24"/>
                    <a:pt x="813" y="139"/>
                    <a:pt x="765" y="184"/>
                  </a:cubicBezTo>
                  <a:lnTo>
                    <a:pt x="684" y="273"/>
                  </a:lnTo>
                  <a:cubicBezTo>
                    <a:pt x="663" y="300"/>
                    <a:pt x="592" y="372"/>
                    <a:pt x="563" y="409"/>
                  </a:cubicBezTo>
                  <a:cubicBezTo>
                    <a:pt x="474" y="524"/>
                    <a:pt x="381" y="617"/>
                    <a:pt x="311" y="753"/>
                  </a:cubicBezTo>
                  <a:cubicBezTo>
                    <a:pt x="231" y="908"/>
                    <a:pt x="148" y="1354"/>
                    <a:pt x="86" y="1552"/>
                  </a:cubicBezTo>
                  <a:lnTo>
                    <a:pt x="10" y="1795"/>
                  </a:lnTo>
                  <a:cubicBezTo>
                    <a:pt x="9" y="1798"/>
                    <a:pt x="9" y="1798"/>
                    <a:pt x="7" y="1801"/>
                  </a:cubicBezTo>
                  <a:lnTo>
                    <a:pt x="0" y="1809"/>
                  </a:lnTo>
                  <a:close/>
                </a:path>
              </a:pathLst>
            </a:custGeom>
            <a:solidFill>
              <a:srgbClr val="FF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8" name="Freeform 430">
              <a:extLst>
                <a:ext uri="{FF2B5EF4-FFF2-40B4-BE49-F238E27FC236}">
                  <a16:creationId xmlns:a16="http://schemas.microsoft.com/office/drawing/2014/main" id="{3A29D2B5-DEAD-9FFF-3289-DB54FE3FD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230" y="4831073"/>
              <a:ext cx="684197" cy="528903"/>
            </a:xfrm>
            <a:custGeom>
              <a:avLst/>
              <a:gdLst>
                <a:gd name="T0" fmla="*/ 17 w 631"/>
                <a:gd name="T1" fmla="*/ 139 h 490"/>
                <a:gd name="T2" fmla="*/ 8 w 631"/>
                <a:gd name="T3" fmla="*/ 150 h 490"/>
                <a:gd name="T4" fmla="*/ 0 w 631"/>
                <a:gd name="T5" fmla="*/ 161 h 490"/>
                <a:gd name="T6" fmla="*/ 93 w 631"/>
                <a:gd name="T7" fmla="*/ 256 h 490"/>
                <a:gd name="T8" fmla="*/ 129 w 631"/>
                <a:gd name="T9" fmla="*/ 286 h 490"/>
                <a:gd name="T10" fmla="*/ 175 w 631"/>
                <a:gd name="T11" fmla="*/ 490 h 490"/>
                <a:gd name="T12" fmla="*/ 191 w 631"/>
                <a:gd name="T13" fmla="*/ 392 h 490"/>
                <a:gd name="T14" fmla="*/ 442 w 631"/>
                <a:gd name="T15" fmla="*/ 287 h 490"/>
                <a:gd name="T16" fmla="*/ 631 w 631"/>
                <a:gd name="T17" fmla="*/ 0 h 490"/>
                <a:gd name="T18" fmla="*/ 583 w 631"/>
                <a:gd name="T19" fmla="*/ 80 h 490"/>
                <a:gd name="T20" fmla="*/ 375 w 631"/>
                <a:gd name="T21" fmla="*/ 254 h 490"/>
                <a:gd name="T22" fmla="*/ 157 w 631"/>
                <a:gd name="T23" fmla="*/ 251 h 490"/>
                <a:gd name="T24" fmla="*/ 17 w 631"/>
                <a:gd name="T25" fmla="*/ 13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" h="490">
                  <a:moveTo>
                    <a:pt x="17" y="139"/>
                  </a:moveTo>
                  <a:cubicBezTo>
                    <a:pt x="10" y="145"/>
                    <a:pt x="13" y="142"/>
                    <a:pt x="8" y="150"/>
                  </a:cubicBezTo>
                  <a:cubicBezTo>
                    <a:pt x="4" y="155"/>
                    <a:pt x="3" y="156"/>
                    <a:pt x="0" y="161"/>
                  </a:cubicBezTo>
                  <a:cubicBezTo>
                    <a:pt x="17" y="166"/>
                    <a:pt x="24" y="210"/>
                    <a:pt x="93" y="256"/>
                  </a:cubicBezTo>
                  <a:cubicBezTo>
                    <a:pt x="108" y="266"/>
                    <a:pt x="119" y="265"/>
                    <a:pt x="129" y="286"/>
                  </a:cubicBezTo>
                  <a:cubicBezTo>
                    <a:pt x="154" y="341"/>
                    <a:pt x="166" y="423"/>
                    <a:pt x="175" y="490"/>
                  </a:cubicBezTo>
                  <a:cubicBezTo>
                    <a:pt x="185" y="467"/>
                    <a:pt x="169" y="435"/>
                    <a:pt x="191" y="392"/>
                  </a:cubicBezTo>
                  <a:cubicBezTo>
                    <a:pt x="252" y="271"/>
                    <a:pt x="276" y="391"/>
                    <a:pt x="442" y="287"/>
                  </a:cubicBezTo>
                  <a:cubicBezTo>
                    <a:pt x="522" y="236"/>
                    <a:pt x="620" y="94"/>
                    <a:pt x="631" y="0"/>
                  </a:cubicBezTo>
                  <a:lnTo>
                    <a:pt x="583" y="80"/>
                  </a:lnTo>
                  <a:cubicBezTo>
                    <a:pt x="533" y="157"/>
                    <a:pt x="476" y="224"/>
                    <a:pt x="375" y="254"/>
                  </a:cubicBezTo>
                  <a:cubicBezTo>
                    <a:pt x="307" y="275"/>
                    <a:pt x="222" y="276"/>
                    <a:pt x="157" y="251"/>
                  </a:cubicBezTo>
                  <a:cubicBezTo>
                    <a:pt x="108" y="233"/>
                    <a:pt x="31" y="178"/>
                    <a:pt x="17" y="139"/>
                  </a:cubicBezTo>
                  <a:close/>
                </a:path>
              </a:pathLst>
            </a:custGeom>
            <a:solidFill>
              <a:srgbClr val="FF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9" name="Freeform 431">
              <a:extLst>
                <a:ext uri="{FF2B5EF4-FFF2-40B4-BE49-F238E27FC236}">
                  <a16:creationId xmlns:a16="http://schemas.microsoft.com/office/drawing/2014/main" id="{E444DDC9-15BC-EB94-B203-200D28FC9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678" y="3127334"/>
              <a:ext cx="956526" cy="625680"/>
            </a:xfrm>
            <a:custGeom>
              <a:avLst/>
              <a:gdLst>
                <a:gd name="T0" fmla="*/ 299 w 882"/>
                <a:gd name="T1" fmla="*/ 341 h 579"/>
                <a:gd name="T2" fmla="*/ 294 w 882"/>
                <a:gd name="T3" fmla="*/ 356 h 579"/>
                <a:gd name="T4" fmla="*/ 274 w 882"/>
                <a:gd name="T5" fmla="*/ 383 h 579"/>
                <a:gd name="T6" fmla="*/ 253 w 882"/>
                <a:gd name="T7" fmla="*/ 394 h 579"/>
                <a:gd name="T8" fmla="*/ 59 w 882"/>
                <a:gd name="T9" fmla="*/ 509 h 579"/>
                <a:gd name="T10" fmla="*/ 0 w 882"/>
                <a:gd name="T11" fmla="*/ 579 h 579"/>
                <a:gd name="T12" fmla="*/ 116 w 882"/>
                <a:gd name="T13" fmla="*/ 513 h 579"/>
                <a:gd name="T14" fmla="*/ 474 w 882"/>
                <a:gd name="T15" fmla="*/ 333 h 579"/>
                <a:gd name="T16" fmla="*/ 590 w 882"/>
                <a:gd name="T17" fmla="*/ 271 h 579"/>
                <a:gd name="T18" fmla="*/ 693 w 882"/>
                <a:gd name="T19" fmla="*/ 193 h 579"/>
                <a:gd name="T20" fmla="*/ 740 w 882"/>
                <a:gd name="T21" fmla="*/ 152 h 579"/>
                <a:gd name="T22" fmla="*/ 788 w 882"/>
                <a:gd name="T23" fmla="*/ 109 h 579"/>
                <a:gd name="T24" fmla="*/ 855 w 882"/>
                <a:gd name="T25" fmla="*/ 42 h 579"/>
                <a:gd name="T26" fmla="*/ 882 w 882"/>
                <a:gd name="T27" fmla="*/ 25 h 579"/>
                <a:gd name="T28" fmla="*/ 869 w 882"/>
                <a:gd name="T29" fmla="*/ 0 h 579"/>
                <a:gd name="T30" fmla="*/ 856 w 882"/>
                <a:gd name="T31" fmla="*/ 17 h 579"/>
                <a:gd name="T32" fmla="*/ 808 w 882"/>
                <a:gd name="T33" fmla="*/ 57 h 579"/>
                <a:gd name="T34" fmla="*/ 744 w 882"/>
                <a:gd name="T35" fmla="*/ 112 h 579"/>
                <a:gd name="T36" fmla="*/ 542 w 882"/>
                <a:gd name="T37" fmla="*/ 264 h 579"/>
                <a:gd name="T38" fmla="*/ 463 w 882"/>
                <a:gd name="T39" fmla="*/ 300 h 579"/>
                <a:gd name="T40" fmla="*/ 379 w 882"/>
                <a:gd name="T41" fmla="*/ 335 h 579"/>
                <a:gd name="T42" fmla="*/ 296 w 882"/>
                <a:gd name="T43" fmla="*/ 371 h 579"/>
                <a:gd name="T44" fmla="*/ 299 w 882"/>
                <a:gd name="T45" fmla="*/ 34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2" h="579">
                  <a:moveTo>
                    <a:pt x="299" y="341"/>
                  </a:moveTo>
                  <a:cubicBezTo>
                    <a:pt x="294" y="349"/>
                    <a:pt x="296" y="345"/>
                    <a:pt x="294" y="356"/>
                  </a:cubicBezTo>
                  <a:cubicBezTo>
                    <a:pt x="291" y="376"/>
                    <a:pt x="295" y="373"/>
                    <a:pt x="274" y="383"/>
                  </a:cubicBezTo>
                  <a:cubicBezTo>
                    <a:pt x="267" y="387"/>
                    <a:pt x="261" y="390"/>
                    <a:pt x="253" y="394"/>
                  </a:cubicBezTo>
                  <a:cubicBezTo>
                    <a:pt x="171" y="437"/>
                    <a:pt x="137" y="458"/>
                    <a:pt x="59" y="509"/>
                  </a:cubicBezTo>
                  <a:cubicBezTo>
                    <a:pt x="24" y="533"/>
                    <a:pt x="12" y="532"/>
                    <a:pt x="0" y="579"/>
                  </a:cubicBezTo>
                  <a:cubicBezTo>
                    <a:pt x="42" y="558"/>
                    <a:pt x="81" y="534"/>
                    <a:pt x="116" y="513"/>
                  </a:cubicBezTo>
                  <a:cubicBezTo>
                    <a:pt x="297" y="403"/>
                    <a:pt x="270" y="414"/>
                    <a:pt x="474" y="333"/>
                  </a:cubicBezTo>
                  <a:cubicBezTo>
                    <a:pt x="525" y="313"/>
                    <a:pt x="554" y="302"/>
                    <a:pt x="590" y="271"/>
                  </a:cubicBezTo>
                  <a:cubicBezTo>
                    <a:pt x="623" y="244"/>
                    <a:pt x="659" y="221"/>
                    <a:pt x="693" y="193"/>
                  </a:cubicBezTo>
                  <a:cubicBezTo>
                    <a:pt x="711" y="178"/>
                    <a:pt x="723" y="166"/>
                    <a:pt x="740" y="152"/>
                  </a:cubicBezTo>
                  <a:cubicBezTo>
                    <a:pt x="755" y="140"/>
                    <a:pt x="776" y="122"/>
                    <a:pt x="788" y="109"/>
                  </a:cubicBezTo>
                  <a:lnTo>
                    <a:pt x="855" y="42"/>
                  </a:lnTo>
                  <a:cubicBezTo>
                    <a:pt x="878" y="19"/>
                    <a:pt x="872" y="21"/>
                    <a:pt x="882" y="25"/>
                  </a:cubicBezTo>
                  <a:lnTo>
                    <a:pt x="869" y="0"/>
                  </a:lnTo>
                  <a:cubicBezTo>
                    <a:pt x="868" y="11"/>
                    <a:pt x="866" y="9"/>
                    <a:pt x="856" y="17"/>
                  </a:cubicBezTo>
                  <a:lnTo>
                    <a:pt x="808" y="57"/>
                  </a:lnTo>
                  <a:cubicBezTo>
                    <a:pt x="786" y="76"/>
                    <a:pt x="767" y="93"/>
                    <a:pt x="744" y="112"/>
                  </a:cubicBezTo>
                  <a:cubicBezTo>
                    <a:pt x="710" y="141"/>
                    <a:pt x="584" y="237"/>
                    <a:pt x="542" y="264"/>
                  </a:cubicBezTo>
                  <a:cubicBezTo>
                    <a:pt x="519" y="279"/>
                    <a:pt x="490" y="289"/>
                    <a:pt x="463" y="300"/>
                  </a:cubicBezTo>
                  <a:cubicBezTo>
                    <a:pt x="435" y="312"/>
                    <a:pt x="408" y="323"/>
                    <a:pt x="379" y="335"/>
                  </a:cubicBezTo>
                  <a:cubicBezTo>
                    <a:pt x="359" y="344"/>
                    <a:pt x="316" y="366"/>
                    <a:pt x="296" y="371"/>
                  </a:cubicBezTo>
                  <a:cubicBezTo>
                    <a:pt x="297" y="358"/>
                    <a:pt x="300" y="353"/>
                    <a:pt x="299" y="341"/>
                  </a:cubicBezTo>
                  <a:close/>
                </a:path>
              </a:pathLst>
            </a:custGeom>
            <a:solidFill>
              <a:srgbClr val="FF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0" name="Freeform 432">
              <a:extLst>
                <a:ext uri="{FF2B5EF4-FFF2-40B4-BE49-F238E27FC236}">
                  <a16:creationId xmlns:a16="http://schemas.microsoft.com/office/drawing/2014/main" id="{05D11623-C132-4225-42D5-6C894D6BD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310" y="3545955"/>
              <a:ext cx="474887" cy="380360"/>
            </a:xfrm>
            <a:custGeom>
              <a:avLst/>
              <a:gdLst>
                <a:gd name="T0" fmla="*/ 438 w 438"/>
                <a:gd name="T1" fmla="*/ 228 h 351"/>
                <a:gd name="T2" fmla="*/ 375 w 438"/>
                <a:gd name="T3" fmla="*/ 256 h 351"/>
                <a:gd name="T4" fmla="*/ 291 w 438"/>
                <a:gd name="T5" fmla="*/ 262 h 351"/>
                <a:gd name="T6" fmla="*/ 74 w 438"/>
                <a:gd name="T7" fmla="*/ 110 h 351"/>
                <a:gd name="T8" fmla="*/ 0 w 438"/>
                <a:gd name="T9" fmla="*/ 0 h 351"/>
                <a:gd name="T10" fmla="*/ 62 w 438"/>
                <a:gd name="T11" fmla="*/ 157 h 351"/>
                <a:gd name="T12" fmla="*/ 151 w 438"/>
                <a:gd name="T13" fmla="*/ 289 h 351"/>
                <a:gd name="T14" fmla="*/ 316 w 438"/>
                <a:gd name="T15" fmla="*/ 328 h 351"/>
                <a:gd name="T16" fmla="*/ 438 w 438"/>
                <a:gd name="T17" fmla="*/ 22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8" h="351">
                  <a:moveTo>
                    <a:pt x="438" y="228"/>
                  </a:moveTo>
                  <a:cubicBezTo>
                    <a:pt x="415" y="238"/>
                    <a:pt x="405" y="248"/>
                    <a:pt x="375" y="256"/>
                  </a:cubicBezTo>
                  <a:cubicBezTo>
                    <a:pt x="347" y="264"/>
                    <a:pt x="321" y="265"/>
                    <a:pt x="291" y="262"/>
                  </a:cubicBezTo>
                  <a:cubicBezTo>
                    <a:pt x="194" y="251"/>
                    <a:pt x="119" y="191"/>
                    <a:pt x="74" y="110"/>
                  </a:cubicBezTo>
                  <a:cubicBezTo>
                    <a:pt x="57" y="79"/>
                    <a:pt x="31" y="6"/>
                    <a:pt x="0" y="0"/>
                  </a:cubicBezTo>
                  <a:lnTo>
                    <a:pt x="62" y="157"/>
                  </a:lnTo>
                  <a:cubicBezTo>
                    <a:pt x="86" y="214"/>
                    <a:pt x="113" y="253"/>
                    <a:pt x="151" y="289"/>
                  </a:cubicBezTo>
                  <a:cubicBezTo>
                    <a:pt x="187" y="322"/>
                    <a:pt x="250" y="351"/>
                    <a:pt x="316" y="328"/>
                  </a:cubicBezTo>
                  <a:cubicBezTo>
                    <a:pt x="361" y="313"/>
                    <a:pt x="425" y="261"/>
                    <a:pt x="438" y="228"/>
                  </a:cubicBezTo>
                  <a:close/>
                </a:path>
              </a:pathLst>
            </a:custGeom>
            <a:solidFill>
              <a:srgbClr val="FFD1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1" name="Freeform 433">
              <a:extLst>
                <a:ext uri="{FF2B5EF4-FFF2-40B4-BE49-F238E27FC236}">
                  <a16:creationId xmlns:a16="http://schemas.microsoft.com/office/drawing/2014/main" id="{07F1605F-B399-1A6C-662B-914E35DD4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074" y="2245081"/>
              <a:ext cx="186804" cy="918264"/>
            </a:xfrm>
            <a:custGeom>
              <a:avLst/>
              <a:gdLst>
                <a:gd name="T0" fmla="*/ 148 w 172"/>
                <a:gd name="T1" fmla="*/ 15 h 846"/>
                <a:gd name="T2" fmla="*/ 103 w 172"/>
                <a:gd name="T3" fmla="*/ 98 h 846"/>
                <a:gd name="T4" fmla="*/ 121 w 172"/>
                <a:gd name="T5" fmla="*/ 800 h 846"/>
                <a:gd name="T6" fmla="*/ 143 w 172"/>
                <a:gd name="T7" fmla="*/ 846 h 846"/>
                <a:gd name="T8" fmla="*/ 113 w 172"/>
                <a:gd name="T9" fmla="*/ 749 h 846"/>
                <a:gd name="T10" fmla="*/ 88 w 172"/>
                <a:gd name="T11" fmla="*/ 645 h 846"/>
                <a:gd name="T12" fmla="*/ 151 w 172"/>
                <a:gd name="T13" fmla="*/ 49 h 846"/>
                <a:gd name="T14" fmla="*/ 172 w 172"/>
                <a:gd name="T15" fmla="*/ 5 h 846"/>
                <a:gd name="T16" fmla="*/ 148 w 172"/>
                <a:gd name="T17" fmla="*/ 15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846">
                  <a:moveTo>
                    <a:pt x="148" y="15"/>
                  </a:moveTo>
                  <a:cubicBezTo>
                    <a:pt x="139" y="37"/>
                    <a:pt x="116" y="69"/>
                    <a:pt x="103" y="98"/>
                  </a:cubicBezTo>
                  <a:cubicBezTo>
                    <a:pt x="0" y="328"/>
                    <a:pt x="28" y="573"/>
                    <a:pt x="121" y="800"/>
                  </a:cubicBezTo>
                  <a:lnTo>
                    <a:pt x="143" y="846"/>
                  </a:lnTo>
                  <a:cubicBezTo>
                    <a:pt x="140" y="820"/>
                    <a:pt x="121" y="777"/>
                    <a:pt x="113" y="749"/>
                  </a:cubicBezTo>
                  <a:cubicBezTo>
                    <a:pt x="103" y="715"/>
                    <a:pt x="95" y="681"/>
                    <a:pt x="88" y="645"/>
                  </a:cubicBezTo>
                  <a:cubicBezTo>
                    <a:pt x="54" y="448"/>
                    <a:pt x="69" y="233"/>
                    <a:pt x="151" y="49"/>
                  </a:cubicBezTo>
                  <a:cubicBezTo>
                    <a:pt x="158" y="35"/>
                    <a:pt x="168" y="18"/>
                    <a:pt x="172" y="5"/>
                  </a:cubicBezTo>
                  <a:cubicBezTo>
                    <a:pt x="161" y="0"/>
                    <a:pt x="156" y="9"/>
                    <a:pt x="148" y="15"/>
                  </a:cubicBezTo>
                  <a:close/>
                </a:path>
              </a:pathLst>
            </a:custGeom>
            <a:solidFill>
              <a:srgbClr val="FC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2" name="Freeform 434">
              <a:extLst>
                <a:ext uri="{FF2B5EF4-FFF2-40B4-BE49-F238E27FC236}">
                  <a16:creationId xmlns:a16="http://schemas.microsoft.com/office/drawing/2014/main" id="{A86AB5AA-12E5-03DC-2C39-94E9E8C5A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276" y="2328354"/>
              <a:ext cx="384861" cy="616677"/>
            </a:xfrm>
            <a:custGeom>
              <a:avLst/>
              <a:gdLst>
                <a:gd name="T0" fmla="*/ 354 w 354"/>
                <a:gd name="T1" fmla="*/ 551 h 569"/>
                <a:gd name="T2" fmla="*/ 189 w 354"/>
                <a:gd name="T3" fmla="*/ 492 h 569"/>
                <a:gd name="T4" fmla="*/ 6 w 354"/>
                <a:gd name="T5" fmla="*/ 0 h 569"/>
                <a:gd name="T6" fmla="*/ 12 w 354"/>
                <a:gd name="T7" fmla="*/ 209 h 569"/>
                <a:gd name="T8" fmla="*/ 169 w 354"/>
                <a:gd name="T9" fmla="*/ 513 h 569"/>
                <a:gd name="T10" fmla="*/ 354 w 354"/>
                <a:gd name="T11" fmla="*/ 55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" h="569">
                  <a:moveTo>
                    <a:pt x="354" y="551"/>
                  </a:moveTo>
                  <a:cubicBezTo>
                    <a:pt x="296" y="538"/>
                    <a:pt x="253" y="543"/>
                    <a:pt x="189" y="492"/>
                  </a:cubicBezTo>
                  <a:cubicBezTo>
                    <a:pt x="62" y="390"/>
                    <a:pt x="13" y="166"/>
                    <a:pt x="6" y="0"/>
                  </a:cubicBezTo>
                  <a:cubicBezTo>
                    <a:pt x="3" y="75"/>
                    <a:pt x="0" y="133"/>
                    <a:pt x="12" y="209"/>
                  </a:cubicBezTo>
                  <a:cubicBezTo>
                    <a:pt x="30" y="324"/>
                    <a:pt x="76" y="450"/>
                    <a:pt x="169" y="513"/>
                  </a:cubicBezTo>
                  <a:cubicBezTo>
                    <a:pt x="209" y="540"/>
                    <a:pt x="293" y="569"/>
                    <a:pt x="354" y="551"/>
                  </a:cubicBezTo>
                  <a:close/>
                </a:path>
              </a:pathLst>
            </a:custGeom>
            <a:solidFill>
              <a:srgbClr val="AE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3" name="Freeform 435">
              <a:extLst>
                <a:ext uri="{FF2B5EF4-FFF2-40B4-BE49-F238E27FC236}">
                  <a16:creationId xmlns:a16="http://schemas.microsoft.com/office/drawing/2014/main" id="{1443EFFC-06B3-2A69-85BD-AE895704C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223" y="2373367"/>
              <a:ext cx="141791" cy="490641"/>
            </a:xfrm>
            <a:custGeom>
              <a:avLst/>
              <a:gdLst>
                <a:gd name="T0" fmla="*/ 3 w 130"/>
                <a:gd name="T1" fmla="*/ 9 h 451"/>
                <a:gd name="T2" fmla="*/ 77 w 130"/>
                <a:gd name="T3" fmla="*/ 209 h 451"/>
                <a:gd name="T4" fmla="*/ 114 w 130"/>
                <a:gd name="T5" fmla="*/ 451 h 451"/>
                <a:gd name="T6" fmla="*/ 119 w 130"/>
                <a:gd name="T7" fmla="*/ 237 h 451"/>
                <a:gd name="T8" fmla="*/ 80 w 130"/>
                <a:gd name="T9" fmla="*/ 48 h 451"/>
                <a:gd name="T10" fmla="*/ 78 w 130"/>
                <a:gd name="T11" fmla="*/ 46 h 451"/>
                <a:gd name="T12" fmla="*/ 74 w 130"/>
                <a:gd name="T13" fmla="*/ 40 h 451"/>
                <a:gd name="T14" fmla="*/ 45 w 130"/>
                <a:gd name="T15" fmla="*/ 22 h 451"/>
                <a:gd name="T16" fmla="*/ 5 w 130"/>
                <a:gd name="T17" fmla="*/ 3 h 451"/>
                <a:gd name="T18" fmla="*/ 3 w 130"/>
                <a:gd name="T19" fmla="*/ 9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451">
                  <a:moveTo>
                    <a:pt x="3" y="9"/>
                  </a:moveTo>
                  <a:cubicBezTo>
                    <a:pt x="37" y="95"/>
                    <a:pt x="49" y="102"/>
                    <a:pt x="77" y="209"/>
                  </a:cubicBezTo>
                  <a:cubicBezTo>
                    <a:pt x="99" y="287"/>
                    <a:pt x="109" y="365"/>
                    <a:pt x="114" y="451"/>
                  </a:cubicBezTo>
                  <a:cubicBezTo>
                    <a:pt x="130" y="425"/>
                    <a:pt x="121" y="259"/>
                    <a:pt x="119" y="237"/>
                  </a:cubicBezTo>
                  <a:cubicBezTo>
                    <a:pt x="111" y="143"/>
                    <a:pt x="97" y="123"/>
                    <a:pt x="80" y="48"/>
                  </a:cubicBezTo>
                  <a:cubicBezTo>
                    <a:pt x="79" y="48"/>
                    <a:pt x="78" y="46"/>
                    <a:pt x="78" y="46"/>
                  </a:cubicBezTo>
                  <a:lnTo>
                    <a:pt x="74" y="40"/>
                  </a:lnTo>
                  <a:cubicBezTo>
                    <a:pt x="66" y="32"/>
                    <a:pt x="55" y="28"/>
                    <a:pt x="45" y="22"/>
                  </a:cubicBezTo>
                  <a:cubicBezTo>
                    <a:pt x="31" y="15"/>
                    <a:pt x="18" y="8"/>
                    <a:pt x="5" y="3"/>
                  </a:cubicBezTo>
                  <a:cubicBezTo>
                    <a:pt x="0" y="7"/>
                    <a:pt x="3" y="0"/>
                    <a:pt x="3" y="9"/>
                  </a:cubicBezTo>
                  <a:close/>
                </a:path>
              </a:pathLst>
            </a:custGeom>
            <a:solidFill>
              <a:srgbClr val="FC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4" name="Freeform 436">
              <a:extLst>
                <a:ext uri="{FF2B5EF4-FFF2-40B4-BE49-F238E27FC236}">
                  <a16:creationId xmlns:a16="http://schemas.microsoft.com/office/drawing/2014/main" id="{1B4B725E-3D23-1226-0000-590E2C377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995" y="3971326"/>
              <a:ext cx="326344" cy="531153"/>
            </a:xfrm>
            <a:custGeom>
              <a:avLst/>
              <a:gdLst>
                <a:gd name="T0" fmla="*/ 0 w 301"/>
                <a:gd name="T1" fmla="*/ 489 h 489"/>
                <a:gd name="T2" fmla="*/ 37 w 301"/>
                <a:gd name="T3" fmla="*/ 425 h 489"/>
                <a:gd name="T4" fmla="*/ 199 w 301"/>
                <a:gd name="T5" fmla="*/ 274 h 489"/>
                <a:gd name="T6" fmla="*/ 116 w 301"/>
                <a:gd name="T7" fmla="*/ 311 h 489"/>
                <a:gd name="T8" fmla="*/ 301 w 301"/>
                <a:gd name="T9" fmla="*/ 0 h 489"/>
                <a:gd name="T10" fmla="*/ 124 w 301"/>
                <a:gd name="T11" fmla="*/ 218 h 489"/>
                <a:gd name="T12" fmla="*/ 0 w 301"/>
                <a:gd name="T13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489">
                  <a:moveTo>
                    <a:pt x="0" y="489"/>
                  </a:moveTo>
                  <a:cubicBezTo>
                    <a:pt x="14" y="471"/>
                    <a:pt x="23" y="445"/>
                    <a:pt x="37" y="425"/>
                  </a:cubicBezTo>
                  <a:cubicBezTo>
                    <a:pt x="58" y="393"/>
                    <a:pt x="194" y="296"/>
                    <a:pt x="199" y="274"/>
                  </a:cubicBezTo>
                  <a:cubicBezTo>
                    <a:pt x="175" y="283"/>
                    <a:pt x="147" y="318"/>
                    <a:pt x="116" y="311"/>
                  </a:cubicBezTo>
                  <a:cubicBezTo>
                    <a:pt x="109" y="240"/>
                    <a:pt x="255" y="68"/>
                    <a:pt x="301" y="0"/>
                  </a:cubicBezTo>
                  <a:cubicBezTo>
                    <a:pt x="238" y="61"/>
                    <a:pt x="179" y="134"/>
                    <a:pt x="124" y="218"/>
                  </a:cubicBezTo>
                  <a:cubicBezTo>
                    <a:pt x="94" y="263"/>
                    <a:pt x="3" y="425"/>
                    <a:pt x="0" y="489"/>
                  </a:cubicBezTo>
                  <a:close/>
                </a:path>
              </a:pathLst>
            </a:custGeom>
            <a:solidFill>
              <a:srgbClr val="FF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5" name="Freeform 437">
              <a:extLst>
                <a:ext uri="{FF2B5EF4-FFF2-40B4-BE49-F238E27FC236}">
                  <a16:creationId xmlns:a16="http://schemas.microsoft.com/office/drawing/2014/main" id="{80F2354C-50B5-46E4-DE9D-7277A5350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6299" y="4747800"/>
              <a:ext cx="231817" cy="198057"/>
            </a:xfrm>
            <a:custGeom>
              <a:avLst/>
              <a:gdLst>
                <a:gd name="T0" fmla="*/ 132 w 213"/>
                <a:gd name="T1" fmla="*/ 96 h 182"/>
                <a:gd name="T2" fmla="*/ 70 w 213"/>
                <a:gd name="T3" fmla="*/ 69 h 182"/>
                <a:gd name="T4" fmla="*/ 132 w 213"/>
                <a:gd name="T5" fmla="*/ 96 h 182"/>
                <a:gd name="T6" fmla="*/ 92 w 213"/>
                <a:gd name="T7" fmla="*/ 23 h 182"/>
                <a:gd name="T8" fmla="*/ 126 w 213"/>
                <a:gd name="T9" fmla="*/ 160 h 182"/>
                <a:gd name="T10" fmla="*/ 92 w 213"/>
                <a:gd name="T11" fmla="*/ 2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182">
                  <a:moveTo>
                    <a:pt x="132" y="96"/>
                  </a:moveTo>
                  <a:cubicBezTo>
                    <a:pt x="113" y="137"/>
                    <a:pt x="52" y="112"/>
                    <a:pt x="70" y="69"/>
                  </a:cubicBezTo>
                  <a:cubicBezTo>
                    <a:pt x="85" y="32"/>
                    <a:pt x="151" y="54"/>
                    <a:pt x="132" y="96"/>
                  </a:cubicBezTo>
                  <a:close/>
                  <a:moveTo>
                    <a:pt x="92" y="23"/>
                  </a:moveTo>
                  <a:cubicBezTo>
                    <a:pt x="0" y="44"/>
                    <a:pt x="33" y="182"/>
                    <a:pt x="126" y="160"/>
                  </a:cubicBezTo>
                  <a:cubicBezTo>
                    <a:pt x="213" y="140"/>
                    <a:pt x="186" y="0"/>
                    <a:pt x="92" y="23"/>
                  </a:cubicBez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6" name="Freeform 438">
              <a:extLst>
                <a:ext uri="{FF2B5EF4-FFF2-40B4-BE49-F238E27FC236}">
                  <a16:creationId xmlns:a16="http://schemas.microsoft.com/office/drawing/2014/main" id="{DD4EB20B-E9F2-F9E2-42E4-3A00C3258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631" y="3593217"/>
              <a:ext cx="117034" cy="229566"/>
            </a:xfrm>
            <a:custGeom>
              <a:avLst/>
              <a:gdLst>
                <a:gd name="T0" fmla="*/ 37 w 108"/>
                <a:gd name="T1" fmla="*/ 212 h 212"/>
                <a:gd name="T2" fmla="*/ 55 w 108"/>
                <a:gd name="T3" fmla="*/ 197 h 212"/>
                <a:gd name="T4" fmla="*/ 78 w 108"/>
                <a:gd name="T5" fmla="*/ 186 h 212"/>
                <a:gd name="T6" fmla="*/ 80 w 108"/>
                <a:gd name="T7" fmla="*/ 191 h 212"/>
                <a:gd name="T8" fmla="*/ 108 w 108"/>
                <a:gd name="T9" fmla="*/ 118 h 212"/>
                <a:gd name="T10" fmla="*/ 3 w 108"/>
                <a:gd name="T11" fmla="*/ 0 h 212"/>
                <a:gd name="T12" fmla="*/ 31 w 108"/>
                <a:gd name="T13" fmla="*/ 201 h 212"/>
                <a:gd name="T14" fmla="*/ 32 w 108"/>
                <a:gd name="T15" fmla="*/ 204 h 212"/>
                <a:gd name="T16" fmla="*/ 37 w 108"/>
                <a:gd name="T1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12">
                  <a:moveTo>
                    <a:pt x="37" y="212"/>
                  </a:moveTo>
                  <a:cubicBezTo>
                    <a:pt x="38" y="201"/>
                    <a:pt x="46" y="200"/>
                    <a:pt x="55" y="197"/>
                  </a:cubicBezTo>
                  <a:cubicBezTo>
                    <a:pt x="63" y="193"/>
                    <a:pt x="71" y="190"/>
                    <a:pt x="78" y="186"/>
                  </a:cubicBezTo>
                  <a:lnTo>
                    <a:pt x="80" y="191"/>
                  </a:lnTo>
                  <a:lnTo>
                    <a:pt x="108" y="118"/>
                  </a:lnTo>
                  <a:cubicBezTo>
                    <a:pt x="56" y="98"/>
                    <a:pt x="14" y="9"/>
                    <a:pt x="3" y="0"/>
                  </a:cubicBezTo>
                  <a:cubicBezTo>
                    <a:pt x="0" y="51"/>
                    <a:pt x="7" y="152"/>
                    <a:pt x="31" y="201"/>
                  </a:cubicBezTo>
                  <a:cubicBezTo>
                    <a:pt x="31" y="202"/>
                    <a:pt x="31" y="203"/>
                    <a:pt x="32" y="204"/>
                  </a:cubicBezTo>
                  <a:lnTo>
                    <a:pt x="37" y="212"/>
                  </a:lnTo>
                  <a:close/>
                </a:path>
              </a:pathLst>
            </a:custGeom>
            <a:solidFill>
              <a:srgbClr val="FF9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7" name="Freeform 439">
              <a:extLst>
                <a:ext uri="{FF2B5EF4-FFF2-40B4-BE49-F238E27FC236}">
                  <a16:creationId xmlns:a16="http://schemas.microsoft.com/office/drawing/2014/main" id="{B2C6155E-1DF8-9335-FA12-FAE6F4CAD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621" y="3532451"/>
              <a:ext cx="101280" cy="465885"/>
            </a:xfrm>
            <a:custGeom>
              <a:avLst/>
              <a:gdLst>
                <a:gd name="T0" fmla="*/ 93 w 93"/>
                <a:gd name="T1" fmla="*/ 331 h 431"/>
                <a:gd name="T2" fmla="*/ 24 w 93"/>
                <a:gd name="T3" fmla="*/ 196 h 431"/>
                <a:gd name="T4" fmla="*/ 16 w 93"/>
                <a:gd name="T5" fmla="*/ 0 h 431"/>
                <a:gd name="T6" fmla="*/ 14 w 93"/>
                <a:gd name="T7" fmla="*/ 5 h 431"/>
                <a:gd name="T8" fmla="*/ 9 w 93"/>
                <a:gd name="T9" fmla="*/ 61 h 431"/>
                <a:gd name="T10" fmla="*/ 38 w 93"/>
                <a:gd name="T11" fmla="*/ 377 h 431"/>
                <a:gd name="T12" fmla="*/ 93 w 93"/>
                <a:gd name="T13" fmla="*/ 3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431">
                  <a:moveTo>
                    <a:pt x="93" y="331"/>
                  </a:moveTo>
                  <a:cubicBezTo>
                    <a:pt x="56" y="311"/>
                    <a:pt x="35" y="252"/>
                    <a:pt x="24" y="196"/>
                  </a:cubicBezTo>
                  <a:cubicBezTo>
                    <a:pt x="12" y="127"/>
                    <a:pt x="21" y="69"/>
                    <a:pt x="16" y="0"/>
                  </a:cubicBezTo>
                  <a:lnTo>
                    <a:pt x="14" y="5"/>
                  </a:lnTo>
                  <a:cubicBezTo>
                    <a:pt x="10" y="18"/>
                    <a:pt x="9" y="47"/>
                    <a:pt x="9" y="61"/>
                  </a:cubicBezTo>
                  <a:cubicBezTo>
                    <a:pt x="7" y="143"/>
                    <a:pt x="0" y="310"/>
                    <a:pt x="38" y="377"/>
                  </a:cubicBezTo>
                  <a:cubicBezTo>
                    <a:pt x="70" y="431"/>
                    <a:pt x="88" y="369"/>
                    <a:pt x="93" y="331"/>
                  </a:cubicBezTo>
                  <a:close/>
                </a:path>
              </a:pathLst>
            </a:custGeom>
            <a:solidFill>
              <a:srgbClr val="FFB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8" name="Freeform 440">
              <a:extLst>
                <a:ext uri="{FF2B5EF4-FFF2-40B4-BE49-F238E27FC236}">
                  <a16:creationId xmlns:a16="http://schemas.microsoft.com/office/drawing/2014/main" id="{FB7E4413-9602-4EFD-9AB6-4197F8F1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000" y="3856544"/>
              <a:ext cx="371357" cy="166548"/>
            </a:xfrm>
            <a:custGeom>
              <a:avLst/>
              <a:gdLst>
                <a:gd name="T0" fmla="*/ 0 w 343"/>
                <a:gd name="T1" fmla="*/ 57 h 153"/>
                <a:gd name="T2" fmla="*/ 294 w 343"/>
                <a:gd name="T3" fmla="*/ 16 h 153"/>
                <a:gd name="T4" fmla="*/ 337 w 343"/>
                <a:gd name="T5" fmla="*/ 5 h 153"/>
                <a:gd name="T6" fmla="*/ 341 w 343"/>
                <a:gd name="T7" fmla="*/ 2 h 153"/>
                <a:gd name="T8" fmla="*/ 343 w 343"/>
                <a:gd name="T9" fmla="*/ 0 h 153"/>
                <a:gd name="T10" fmla="*/ 159 w 343"/>
                <a:gd name="T11" fmla="*/ 29 h 153"/>
                <a:gd name="T12" fmla="*/ 81 w 343"/>
                <a:gd name="T13" fmla="*/ 56 h 153"/>
                <a:gd name="T14" fmla="*/ 0 w 343"/>
                <a:gd name="T15" fmla="*/ 5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153">
                  <a:moveTo>
                    <a:pt x="0" y="57"/>
                  </a:moveTo>
                  <a:cubicBezTo>
                    <a:pt x="64" y="153"/>
                    <a:pt x="127" y="45"/>
                    <a:pt x="294" y="16"/>
                  </a:cubicBezTo>
                  <a:cubicBezTo>
                    <a:pt x="313" y="13"/>
                    <a:pt x="328" y="11"/>
                    <a:pt x="337" y="5"/>
                  </a:cubicBezTo>
                  <a:lnTo>
                    <a:pt x="341" y="2"/>
                  </a:lnTo>
                  <a:cubicBezTo>
                    <a:pt x="342" y="1"/>
                    <a:pt x="343" y="1"/>
                    <a:pt x="343" y="0"/>
                  </a:cubicBezTo>
                  <a:cubicBezTo>
                    <a:pt x="295" y="0"/>
                    <a:pt x="206" y="17"/>
                    <a:pt x="159" y="29"/>
                  </a:cubicBezTo>
                  <a:cubicBezTo>
                    <a:pt x="130" y="36"/>
                    <a:pt x="107" y="45"/>
                    <a:pt x="81" y="56"/>
                  </a:cubicBezTo>
                  <a:cubicBezTo>
                    <a:pt x="34" y="76"/>
                    <a:pt x="39" y="60"/>
                    <a:pt x="0" y="57"/>
                  </a:cubicBezTo>
                  <a:close/>
                </a:path>
              </a:pathLst>
            </a:custGeom>
            <a:solidFill>
              <a:srgbClr val="FE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9" name="Freeform 441">
              <a:extLst>
                <a:ext uri="{FF2B5EF4-FFF2-40B4-BE49-F238E27FC236}">
                  <a16:creationId xmlns:a16="http://schemas.microsoft.com/office/drawing/2014/main" id="{F861FFF0-90BF-D5B4-1409-A6A54F437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26" y="2467894"/>
              <a:ext cx="317342" cy="263326"/>
            </a:xfrm>
            <a:custGeom>
              <a:avLst/>
              <a:gdLst>
                <a:gd name="T0" fmla="*/ 0 w 292"/>
                <a:gd name="T1" fmla="*/ 101 h 243"/>
                <a:gd name="T2" fmla="*/ 52 w 292"/>
                <a:gd name="T3" fmla="*/ 193 h 243"/>
                <a:gd name="T4" fmla="*/ 292 w 292"/>
                <a:gd name="T5" fmla="*/ 0 h 243"/>
                <a:gd name="T6" fmla="*/ 262 w 292"/>
                <a:gd name="T7" fmla="*/ 39 h 243"/>
                <a:gd name="T8" fmla="*/ 161 w 292"/>
                <a:gd name="T9" fmla="*/ 147 h 243"/>
                <a:gd name="T10" fmla="*/ 61 w 292"/>
                <a:gd name="T11" fmla="*/ 178 h 243"/>
                <a:gd name="T12" fmla="*/ 0 w 292"/>
                <a:gd name="T13" fmla="*/ 10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43">
                  <a:moveTo>
                    <a:pt x="0" y="101"/>
                  </a:moveTo>
                  <a:cubicBezTo>
                    <a:pt x="1" y="140"/>
                    <a:pt x="26" y="180"/>
                    <a:pt x="52" y="193"/>
                  </a:cubicBezTo>
                  <a:cubicBezTo>
                    <a:pt x="149" y="243"/>
                    <a:pt x="275" y="50"/>
                    <a:pt x="292" y="0"/>
                  </a:cubicBezTo>
                  <a:cubicBezTo>
                    <a:pt x="283" y="10"/>
                    <a:pt x="272" y="26"/>
                    <a:pt x="262" y="39"/>
                  </a:cubicBezTo>
                  <a:cubicBezTo>
                    <a:pt x="233" y="77"/>
                    <a:pt x="199" y="118"/>
                    <a:pt x="161" y="147"/>
                  </a:cubicBezTo>
                  <a:cubicBezTo>
                    <a:pt x="140" y="164"/>
                    <a:pt x="100" y="192"/>
                    <a:pt x="61" y="178"/>
                  </a:cubicBezTo>
                  <a:cubicBezTo>
                    <a:pt x="37" y="169"/>
                    <a:pt x="6" y="129"/>
                    <a:pt x="0" y="101"/>
                  </a:cubicBezTo>
                  <a:close/>
                </a:path>
              </a:pathLst>
            </a:custGeom>
            <a:solidFill>
              <a:srgbClr val="AE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0" name="Freeform 442">
              <a:extLst>
                <a:ext uri="{FF2B5EF4-FFF2-40B4-BE49-F238E27FC236}">
                  <a16:creationId xmlns:a16="http://schemas.microsoft.com/office/drawing/2014/main" id="{492CE43C-D673-2785-D2F2-DD2754A05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796" y="3338895"/>
              <a:ext cx="308339" cy="110282"/>
            </a:xfrm>
            <a:custGeom>
              <a:avLst/>
              <a:gdLst>
                <a:gd name="T0" fmla="*/ 0 w 286"/>
                <a:gd name="T1" fmla="*/ 65 h 101"/>
                <a:gd name="T2" fmla="*/ 13 w 286"/>
                <a:gd name="T3" fmla="*/ 101 h 101"/>
                <a:gd name="T4" fmla="*/ 123 w 286"/>
                <a:gd name="T5" fmla="*/ 27 h 101"/>
                <a:gd name="T6" fmla="*/ 206 w 286"/>
                <a:gd name="T7" fmla="*/ 19 h 101"/>
                <a:gd name="T8" fmla="*/ 286 w 286"/>
                <a:gd name="T9" fmla="*/ 31 h 101"/>
                <a:gd name="T10" fmla="*/ 218 w 286"/>
                <a:gd name="T11" fmla="*/ 8 h 101"/>
                <a:gd name="T12" fmla="*/ 56 w 286"/>
                <a:gd name="T13" fmla="*/ 32 h 101"/>
                <a:gd name="T14" fmla="*/ 0 w 286"/>
                <a:gd name="T15" fmla="*/ 6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101">
                  <a:moveTo>
                    <a:pt x="0" y="65"/>
                  </a:moveTo>
                  <a:cubicBezTo>
                    <a:pt x="3" y="76"/>
                    <a:pt x="6" y="92"/>
                    <a:pt x="13" y="101"/>
                  </a:cubicBezTo>
                  <a:cubicBezTo>
                    <a:pt x="9" y="66"/>
                    <a:pt x="97" y="33"/>
                    <a:pt x="123" y="27"/>
                  </a:cubicBezTo>
                  <a:cubicBezTo>
                    <a:pt x="149" y="21"/>
                    <a:pt x="178" y="18"/>
                    <a:pt x="206" y="19"/>
                  </a:cubicBezTo>
                  <a:cubicBezTo>
                    <a:pt x="241" y="20"/>
                    <a:pt x="258" y="27"/>
                    <a:pt x="286" y="31"/>
                  </a:cubicBezTo>
                  <a:cubicBezTo>
                    <a:pt x="262" y="20"/>
                    <a:pt x="251" y="13"/>
                    <a:pt x="218" y="8"/>
                  </a:cubicBezTo>
                  <a:cubicBezTo>
                    <a:pt x="164" y="0"/>
                    <a:pt x="103" y="8"/>
                    <a:pt x="56" y="32"/>
                  </a:cubicBezTo>
                  <a:cubicBezTo>
                    <a:pt x="15" y="52"/>
                    <a:pt x="11" y="71"/>
                    <a:pt x="0" y="65"/>
                  </a:cubicBezTo>
                  <a:close/>
                </a:path>
              </a:pathLst>
            </a:custGeom>
            <a:solidFill>
              <a:srgbClr val="AE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1" name="Freeform 443">
              <a:extLst>
                <a:ext uri="{FF2B5EF4-FFF2-40B4-BE49-F238E27FC236}">
                  <a16:creationId xmlns:a16="http://schemas.microsoft.com/office/drawing/2014/main" id="{0CE39D7F-3BB0-B4E9-279D-44B015864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66" y="4781559"/>
              <a:ext cx="108031" cy="114784"/>
            </a:xfrm>
            <a:custGeom>
              <a:avLst/>
              <a:gdLst>
                <a:gd name="T0" fmla="*/ 80 w 99"/>
                <a:gd name="T1" fmla="*/ 64 h 105"/>
                <a:gd name="T2" fmla="*/ 18 w 99"/>
                <a:gd name="T3" fmla="*/ 37 h 105"/>
                <a:gd name="T4" fmla="*/ 80 w 99"/>
                <a:gd name="T5" fmla="*/ 6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05">
                  <a:moveTo>
                    <a:pt x="80" y="64"/>
                  </a:moveTo>
                  <a:cubicBezTo>
                    <a:pt x="99" y="22"/>
                    <a:pt x="33" y="0"/>
                    <a:pt x="18" y="37"/>
                  </a:cubicBezTo>
                  <a:cubicBezTo>
                    <a:pt x="0" y="80"/>
                    <a:pt x="61" y="105"/>
                    <a:pt x="80" y="64"/>
                  </a:cubicBezTo>
                  <a:close/>
                </a:path>
              </a:pathLst>
            </a:custGeom>
            <a:solidFill>
              <a:srgbClr val="F76D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2" name="Freeform 444">
              <a:extLst>
                <a:ext uri="{FF2B5EF4-FFF2-40B4-BE49-F238E27FC236}">
                  <a16:creationId xmlns:a16="http://schemas.microsoft.com/office/drawing/2014/main" id="{193C05DD-D8E4-2533-7E08-3801553CF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153" y="3728256"/>
              <a:ext cx="72021" cy="157545"/>
            </a:xfrm>
            <a:custGeom>
              <a:avLst/>
              <a:gdLst>
                <a:gd name="T0" fmla="*/ 4 w 67"/>
                <a:gd name="T1" fmla="*/ 136 h 145"/>
                <a:gd name="T2" fmla="*/ 39 w 67"/>
                <a:gd name="T3" fmla="*/ 74 h 145"/>
                <a:gd name="T4" fmla="*/ 67 w 67"/>
                <a:gd name="T5" fmla="*/ 0 h 145"/>
                <a:gd name="T6" fmla="*/ 42 w 67"/>
                <a:gd name="T7" fmla="*/ 1 h 145"/>
                <a:gd name="T8" fmla="*/ 2 w 67"/>
                <a:gd name="T9" fmla="*/ 126 h 145"/>
                <a:gd name="T10" fmla="*/ 3 w 67"/>
                <a:gd name="T11" fmla="*/ 131 h 145"/>
                <a:gd name="T12" fmla="*/ 4 w 67"/>
                <a:gd name="T13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45">
                  <a:moveTo>
                    <a:pt x="4" y="136"/>
                  </a:moveTo>
                  <a:cubicBezTo>
                    <a:pt x="24" y="131"/>
                    <a:pt x="34" y="91"/>
                    <a:pt x="39" y="74"/>
                  </a:cubicBezTo>
                  <a:cubicBezTo>
                    <a:pt x="47" y="50"/>
                    <a:pt x="60" y="23"/>
                    <a:pt x="67" y="0"/>
                  </a:cubicBezTo>
                  <a:cubicBezTo>
                    <a:pt x="50" y="5"/>
                    <a:pt x="59" y="4"/>
                    <a:pt x="42" y="1"/>
                  </a:cubicBezTo>
                  <a:cubicBezTo>
                    <a:pt x="36" y="18"/>
                    <a:pt x="2" y="105"/>
                    <a:pt x="2" y="126"/>
                  </a:cubicBezTo>
                  <a:cubicBezTo>
                    <a:pt x="2" y="145"/>
                    <a:pt x="0" y="114"/>
                    <a:pt x="3" y="131"/>
                  </a:cubicBezTo>
                  <a:lnTo>
                    <a:pt x="4" y="136"/>
                  </a:lnTo>
                  <a:close/>
                </a:path>
              </a:pathLst>
            </a:custGeom>
            <a:solidFill>
              <a:srgbClr val="FFA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" name="Freeform 445">
              <a:extLst>
                <a:ext uri="{FF2B5EF4-FFF2-40B4-BE49-F238E27FC236}">
                  <a16:creationId xmlns:a16="http://schemas.microsoft.com/office/drawing/2014/main" id="{721BA906-97A8-3F26-B541-6DE003DD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143" y="3795776"/>
              <a:ext cx="45013" cy="72021"/>
            </a:xfrm>
            <a:custGeom>
              <a:avLst/>
              <a:gdLst>
                <a:gd name="T0" fmla="*/ 0 w 43"/>
                <a:gd name="T1" fmla="*/ 26 h 67"/>
                <a:gd name="T2" fmla="*/ 29 w 43"/>
                <a:gd name="T3" fmla="*/ 67 h 67"/>
                <a:gd name="T4" fmla="*/ 43 w 43"/>
                <a:gd name="T5" fmla="*/ 5 h 67"/>
                <a:gd name="T6" fmla="*/ 41 w 43"/>
                <a:gd name="T7" fmla="*/ 0 h 67"/>
                <a:gd name="T8" fmla="*/ 18 w 43"/>
                <a:gd name="T9" fmla="*/ 11 h 67"/>
                <a:gd name="T10" fmla="*/ 0 w 43"/>
                <a:gd name="T11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67">
                  <a:moveTo>
                    <a:pt x="0" y="26"/>
                  </a:moveTo>
                  <a:cubicBezTo>
                    <a:pt x="2" y="42"/>
                    <a:pt x="18" y="62"/>
                    <a:pt x="29" y="67"/>
                  </a:cubicBezTo>
                  <a:cubicBezTo>
                    <a:pt x="34" y="56"/>
                    <a:pt x="43" y="16"/>
                    <a:pt x="43" y="5"/>
                  </a:cubicBezTo>
                  <a:lnTo>
                    <a:pt x="41" y="0"/>
                  </a:lnTo>
                  <a:cubicBezTo>
                    <a:pt x="34" y="4"/>
                    <a:pt x="26" y="7"/>
                    <a:pt x="18" y="11"/>
                  </a:cubicBezTo>
                  <a:cubicBezTo>
                    <a:pt x="9" y="14"/>
                    <a:pt x="1" y="15"/>
                    <a:pt x="0" y="26"/>
                  </a:cubicBezTo>
                  <a:close/>
                </a:path>
              </a:pathLst>
            </a:custGeom>
            <a:solidFill>
              <a:srgbClr val="FF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" name="Freeform 446">
              <a:extLst>
                <a:ext uri="{FF2B5EF4-FFF2-40B4-BE49-F238E27FC236}">
                  <a16:creationId xmlns:a16="http://schemas.microsoft.com/office/drawing/2014/main" id="{DA175EF9-EDBA-8AFA-D2AA-61B83A7FF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503" y="4741047"/>
              <a:ext cx="191306" cy="202558"/>
            </a:xfrm>
            <a:custGeom>
              <a:avLst/>
              <a:gdLst>
                <a:gd name="T0" fmla="*/ 49 w 177"/>
                <a:gd name="T1" fmla="*/ 34 h 187"/>
                <a:gd name="T2" fmla="*/ 69 w 177"/>
                <a:gd name="T3" fmla="*/ 84 h 187"/>
                <a:gd name="T4" fmla="*/ 16 w 177"/>
                <a:gd name="T5" fmla="*/ 96 h 187"/>
                <a:gd name="T6" fmla="*/ 0 w 177"/>
                <a:gd name="T7" fmla="*/ 124 h 187"/>
                <a:gd name="T8" fmla="*/ 27 w 177"/>
                <a:gd name="T9" fmla="*/ 142 h 187"/>
                <a:gd name="T10" fmla="*/ 80 w 177"/>
                <a:gd name="T11" fmla="*/ 11 h 187"/>
                <a:gd name="T12" fmla="*/ 65 w 177"/>
                <a:gd name="T13" fmla="*/ 0 h 187"/>
                <a:gd name="T14" fmla="*/ 49 w 177"/>
                <a:gd name="T15" fmla="*/ 3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87">
                  <a:moveTo>
                    <a:pt x="49" y="34"/>
                  </a:moveTo>
                  <a:cubicBezTo>
                    <a:pt x="66" y="41"/>
                    <a:pt x="83" y="59"/>
                    <a:pt x="69" y="84"/>
                  </a:cubicBezTo>
                  <a:cubicBezTo>
                    <a:pt x="56" y="106"/>
                    <a:pt x="38" y="98"/>
                    <a:pt x="16" y="96"/>
                  </a:cubicBezTo>
                  <a:cubicBezTo>
                    <a:pt x="11" y="106"/>
                    <a:pt x="6" y="115"/>
                    <a:pt x="0" y="124"/>
                  </a:cubicBezTo>
                  <a:cubicBezTo>
                    <a:pt x="17" y="128"/>
                    <a:pt x="8" y="132"/>
                    <a:pt x="27" y="142"/>
                  </a:cubicBezTo>
                  <a:cubicBezTo>
                    <a:pt x="118" y="187"/>
                    <a:pt x="177" y="42"/>
                    <a:pt x="80" y="11"/>
                  </a:cubicBezTo>
                  <a:cubicBezTo>
                    <a:pt x="63" y="5"/>
                    <a:pt x="68" y="12"/>
                    <a:pt x="65" y="0"/>
                  </a:cubicBezTo>
                  <a:lnTo>
                    <a:pt x="49" y="34"/>
                  </a:ln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5" name="Freeform 447">
              <a:extLst>
                <a:ext uri="{FF2B5EF4-FFF2-40B4-BE49-F238E27FC236}">
                  <a16:creationId xmlns:a16="http://schemas.microsoft.com/office/drawing/2014/main" id="{B85902D3-7D54-3BD3-7EBB-0E6A68918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258" y="4777057"/>
              <a:ext cx="74272" cy="78773"/>
            </a:xfrm>
            <a:custGeom>
              <a:avLst/>
              <a:gdLst>
                <a:gd name="T0" fmla="*/ 0 w 67"/>
                <a:gd name="T1" fmla="*/ 62 h 72"/>
                <a:gd name="T2" fmla="*/ 53 w 67"/>
                <a:gd name="T3" fmla="*/ 50 h 72"/>
                <a:gd name="T4" fmla="*/ 33 w 67"/>
                <a:gd name="T5" fmla="*/ 0 h 72"/>
                <a:gd name="T6" fmla="*/ 0 w 67"/>
                <a:gd name="T7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72">
                  <a:moveTo>
                    <a:pt x="0" y="62"/>
                  </a:moveTo>
                  <a:cubicBezTo>
                    <a:pt x="22" y="64"/>
                    <a:pt x="40" y="72"/>
                    <a:pt x="53" y="50"/>
                  </a:cubicBezTo>
                  <a:cubicBezTo>
                    <a:pt x="67" y="25"/>
                    <a:pt x="50" y="7"/>
                    <a:pt x="33" y="0"/>
                  </a:cubicBezTo>
                  <a:cubicBezTo>
                    <a:pt x="24" y="12"/>
                    <a:pt x="8" y="46"/>
                    <a:pt x="0" y="62"/>
                  </a:cubicBezTo>
                  <a:close/>
                </a:path>
              </a:pathLst>
            </a:custGeom>
            <a:solidFill>
              <a:srgbClr val="F76D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6" name="Freeform 468">
              <a:extLst>
                <a:ext uri="{FF2B5EF4-FFF2-40B4-BE49-F238E27FC236}">
                  <a16:creationId xmlns:a16="http://schemas.microsoft.com/office/drawing/2014/main" id="{670E2BD8-5E97-9108-6A28-D4C55729A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287" y="3300633"/>
              <a:ext cx="69771" cy="40512"/>
            </a:xfrm>
            <a:custGeom>
              <a:avLst/>
              <a:gdLst>
                <a:gd name="T0" fmla="*/ 8 w 66"/>
                <a:gd name="T1" fmla="*/ 18 h 37"/>
                <a:gd name="T2" fmla="*/ 2 w 66"/>
                <a:gd name="T3" fmla="*/ 28 h 37"/>
                <a:gd name="T4" fmla="*/ 11 w 66"/>
                <a:gd name="T5" fmla="*/ 33 h 37"/>
                <a:gd name="T6" fmla="*/ 37 w 66"/>
                <a:gd name="T7" fmla="*/ 17 h 37"/>
                <a:gd name="T8" fmla="*/ 66 w 66"/>
                <a:gd name="T9" fmla="*/ 0 h 37"/>
                <a:gd name="T10" fmla="*/ 8 w 66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37">
                  <a:moveTo>
                    <a:pt x="8" y="18"/>
                  </a:moveTo>
                  <a:cubicBezTo>
                    <a:pt x="0" y="27"/>
                    <a:pt x="7" y="18"/>
                    <a:pt x="2" y="28"/>
                  </a:cubicBezTo>
                  <a:cubicBezTo>
                    <a:pt x="8" y="37"/>
                    <a:pt x="0" y="31"/>
                    <a:pt x="11" y="33"/>
                  </a:cubicBezTo>
                  <a:cubicBezTo>
                    <a:pt x="19" y="28"/>
                    <a:pt x="27" y="22"/>
                    <a:pt x="37" y="17"/>
                  </a:cubicBezTo>
                  <a:cubicBezTo>
                    <a:pt x="46" y="12"/>
                    <a:pt x="58" y="6"/>
                    <a:pt x="66" y="0"/>
                  </a:cubicBezTo>
                  <a:cubicBezTo>
                    <a:pt x="45" y="2"/>
                    <a:pt x="26" y="12"/>
                    <a:pt x="8" y="18"/>
                  </a:cubicBezTo>
                  <a:close/>
                </a:path>
              </a:pathLst>
            </a:custGeom>
            <a:solidFill>
              <a:srgbClr val="F9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94" name="Овал 2293">
            <a:extLst>
              <a:ext uri="{FF2B5EF4-FFF2-40B4-BE49-F238E27FC236}">
                <a16:creationId xmlns:a16="http://schemas.microsoft.com/office/drawing/2014/main" id="{7A1E1EC0-841E-F9B3-3822-401560A0E1DA}"/>
              </a:ext>
            </a:extLst>
          </p:cNvPr>
          <p:cNvSpPr/>
          <p:nvPr/>
        </p:nvSpPr>
        <p:spPr>
          <a:xfrm>
            <a:off x="3271777" y="2161071"/>
            <a:ext cx="3558001" cy="3558001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4B205F-B3F2-F913-4798-C4020E1BEF59}"/>
              </a:ext>
            </a:extLst>
          </p:cNvPr>
          <p:cNvSpPr txBox="1"/>
          <p:nvPr/>
        </p:nvSpPr>
        <p:spPr>
          <a:xfrm>
            <a:off x="1151838" y="294335"/>
            <a:ext cx="11067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>
                <a:ln w="3175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Самообследование молочных желёз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E9961A-C8C4-3AF8-92DA-7EA627EDA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0FADF5-0124-2A19-6DD0-BC37529993EB}"/>
              </a:ext>
            </a:extLst>
          </p:cNvPr>
          <p:cNvSpPr txBox="1"/>
          <p:nvPr/>
        </p:nvSpPr>
        <p:spPr>
          <a:xfrm>
            <a:off x="7063715" y="1928679"/>
            <a:ext cx="4983833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</a:pP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Встаньте перед зеркалом.</a:t>
            </a:r>
          </a:p>
          <a:p>
            <a:pPr>
              <a:spcBef>
                <a:spcPts val="1500"/>
              </a:spcBef>
            </a:pP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Внимательно осмотрите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обе молочные железы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сначала с опущенными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вдоль тела руками,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затем заведя их за голову.</a:t>
            </a:r>
          </a:p>
          <a:p>
            <a:pPr>
              <a:spcBef>
                <a:spcPts val="1500"/>
              </a:spcBef>
            </a:pP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Обращайте внимание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на любые изменения на коже, ямки, складки, асимметрии</a:t>
            </a:r>
          </a:p>
        </p:txBody>
      </p:sp>
      <p:sp>
        <p:nvSpPr>
          <p:cNvPr id="2280" name="Овал 2279">
            <a:extLst>
              <a:ext uri="{FF2B5EF4-FFF2-40B4-BE49-F238E27FC236}">
                <a16:creationId xmlns:a16="http://schemas.microsoft.com/office/drawing/2014/main" id="{DE65BCC6-47EF-2B52-1E70-F167DD0C35F8}"/>
              </a:ext>
            </a:extLst>
          </p:cNvPr>
          <p:cNvSpPr/>
          <p:nvPr/>
        </p:nvSpPr>
        <p:spPr>
          <a:xfrm>
            <a:off x="880018" y="2209605"/>
            <a:ext cx="3521642" cy="35216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9" name="Овал 2278">
            <a:extLst>
              <a:ext uri="{FF2B5EF4-FFF2-40B4-BE49-F238E27FC236}">
                <a16:creationId xmlns:a16="http://schemas.microsoft.com/office/drawing/2014/main" id="{0BB37DBE-8D93-5119-0B42-67A1A4540D7E}"/>
              </a:ext>
            </a:extLst>
          </p:cNvPr>
          <p:cNvSpPr/>
          <p:nvPr/>
        </p:nvSpPr>
        <p:spPr>
          <a:xfrm>
            <a:off x="880018" y="2209605"/>
            <a:ext cx="3521642" cy="3521641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85" name="Группа 2284">
            <a:extLst>
              <a:ext uri="{FF2B5EF4-FFF2-40B4-BE49-F238E27FC236}">
                <a16:creationId xmlns:a16="http://schemas.microsoft.com/office/drawing/2014/main" id="{D81555CC-D32F-A90B-2779-BEB03EC6D192}"/>
              </a:ext>
            </a:extLst>
          </p:cNvPr>
          <p:cNvGrpSpPr/>
          <p:nvPr/>
        </p:nvGrpSpPr>
        <p:grpSpPr>
          <a:xfrm>
            <a:off x="-3951522" y="3480685"/>
            <a:ext cx="736849" cy="1194723"/>
            <a:chOff x="-7781925" y="5189538"/>
            <a:chExt cx="1320800" cy="2141537"/>
          </a:xfrm>
        </p:grpSpPr>
        <p:sp>
          <p:nvSpPr>
            <p:cNvPr id="2286" name="Freeform 5">
              <a:extLst>
                <a:ext uri="{FF2B5EF4-FFF2-40B4-BE49-F238E27FC236}">
                  <a16:creationId xmlns:a16="http://schemas.microsoft.com/office/drawing/2014/main" id="{83421450-31B1-32E1-D68D-DD6FF94A2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81925" y="5295900"/>
              <a:ext cx="1174750" cy="2035175"/>
            </a:xfrm>
            <a:custGeom>
              <a:avLst/>
              <a:gdLst>
                <a:gd name="T0" fmla="*/ 2434 w 3264"/>
                <a:gd name="T1" fmla="*/ 923 h 5646"/>
                <a:gd name="T2" fmla="*/ 2144 w 3264"/>
                <a:gd name="T3" fmla="*/ 1392 h 5646"/>
                <a:gd name="T4" fmla="*/ 10 w 3264"/>
                <a:gd name="T5" fmla="*/ 4440 h 5646"/>
                <a:gd name="T6" fmla="*/ 504 w 3264"/>
                <a:gd name="T7" fmla="*/ 5632 h 5646"/>
                <a:gd name="T8" fmla="*/ 521 w 3264"/>
                <a:gd name="T9" fmla="*/ 5646 h 5646"/>
                <a:gd name="T10" fmla="*/ 2857 w 3264"/>
                <a:gd name="T11" fmla="*/ 2131 h 5646"/>
                <a:gd name="T12" fmla="*/ 2755 w 3264"/>
                <a:gd name="T13" fmla="*/ 141 h 5646"/>
                <a:gd name="T14" fmla="*/ 2637 w 3264"/>
                <a:gd name="T15" fmla="*/ 18 h 5646"/>
                <a:gd name="T16" fmla="*/ 2625 w 3264"/>
                <a:gd name="T17" fmla="*/ 52 h 5646"/>
                <a:gd name="T18" fmla="*/ 2636 w 3264"/>
                <a:gd name="T19" fmla="*/ 140 h 5646"/>
                <a:gd name="T20" fmla="*/ 2600 w 3264"/>
                <a:gd name="T21" fmla="*/ 527 h 5646"/>
                <a:gd name="T22" fmla="*/ 2434 w 3264"/>
                <a:gd name="T23" fmla="*/ 923 h 5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4" h="5646">
                  <a:moveTo>
                    <a:pt x="2434" y="923"/>
                  </a:moveTo>
                  <a:cubicBezTo>
                    <a:pt x="2338" y="1087"/>
                    <a:pt x="2246" y="1238"/>
                    <a:pt x="2144" y="1392"/>
                  </a:cubicBezTo>
                  <a:cubicBezTo>
                    <a:pt x="1836" y="1852"/>
                    <a:pt x="17" y="4411"/>
                    <a:pt x="10" y="4440"/>
                  </a:cubicBezTo>
                  <a:cubicBezTo>
                    <a:pt x="0" y="4487"/>
                    <a:pt x="500" y="5547"/>
                    <a:pt x="504" y="5632"/>
                  </a:cubicBezTo>
                  <a:lnTo>
                    <a:pt x="521" y="5646"/>
                  </a:lnTo>
                  <a:cubicBezTo>
                    <a:pt x="1235" y="4476"/>
                    <a:pt x="2100" y="3291"/>
                    <a:pt x="2857" y="2131"/>
                  </a:cubicBezTo>
                  <a:cubicBezTo>
                    <a:pt x="3264" y="1507"/>
                    <a:pt x="3251" y="699"/>
                    <a:pt x="2755" y="141"/>
                  </a:cubicBezTo>
                  <a:lnTo>
                    <a:pt x="2637" y="18"/>
                  </a:lnTo>
                  <a:cubicBezTo>
                    <a:pt x="2620" y="33"/>
                    <a:pt x="2628" y="0"/>
                    <a:pt x="2625" y="52"/>
                  </a:cubicBezTo>
                  <a:lnTo>
                    <a:pt x="2636" y="140"/>
                  </a:lnTo>
                  <a:cubicBezTo>
                    <a:pt x="2646" y="270"/>
                    <a:pt x="2632" y="405"/>
                    <a:pt x="2600" y="527"/>
                  </a:cubicBezTo>
                  <a:cubicBezTo>
                    <a:pt x="2547" y="728"/>
                    <a:pt x="2502" y="765"/>
                    <a:pt x="2434" y="923"/>
                  </a:cubicBezTo>
                  <a:close/>
                </a:path>
              </a:pathLst>
            </a:custGeom>
            <a:solidFill>
              <a:srgbClr val="F00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7" name="Freeform 6">
              <a:extLst>
                <a:ext uri="{FF2B5EF4-FFF2-40B4-BE49-F238E27FC236}">
                  <a16:creationId xmlns:a16="http://schemas.microsoft.com/office/drawing/2014/main" id="{B388886F-231F-94F3-E56D-542B72D10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39050" y="5292725"/>
              <a:ext cx="487362" cy="969963"/>
            </a:xfrm>
            <a:custGeom>
              <a:avLst/>
              <a:gdLst>
                <a:gd name="T0" fmla="*/ 321 w 1350"/>
                <a:gd name="T1" fmla="*/ 351 h 2690"/>
                <a:gd name="T2" fmla="*/ 153 w 1350"/>
                <a:gd name="T3" fmla="*/ 707 h 2690"/>
                <a:gd name="T4" fmla="*/ 346 w 1350"/>
                <a:gd name="T5" fmla="*/ 2108 h 2690"/>
                <a:gd name="T6" fmla="*/ 481 w 1350"/>
                <a:gd name="T7" fmla="*/ 2330 h 2690"/>
                <a:gd name="T8" fmla="*/ 524 w 1350"/>
                <a:gd name="T9" fmla="*/ 2388 h 2690"/>
                <a:gd name="T10" fmla="*/ 617 w 1350"/>
                <a:gd name="T11" fmla="*/ 2531 h 2690"/>
                <a:gd name="T12" fmla="*/ 670 w 1350"/>
                <a:gd name="T13" fmla="*/ 2600 h 2690"/>
                <a:gd name="T14" fmla="*/ 678 w 1350"/>
                <a:gd name="T15" fmla="*/ 2622 h 2690"/>
                <a:gd name="T16" fmla="*/ 698 w 1350"/>
                <a:gd name="T17" fmla="*/ 2649 h 2690"/>
                <a:gd name="T18" fmla="*/ 722 w 1350"/>
                <a:gd name="T19" fmla="*/ 2690 h 2690"/>
                <a:gd name="T20" fmla="*/ 1350 w 1350"/>
                <a:gd name="T21" fmla="*/ 1796 h 2690"/>
                <a:gd name="T22" fmla="*/ 1326 w 1350"/>
                <a:gd name="T23" fmla="*/ 1758 h 2690"/>
                <a:gd name="T24" fmla="*/ 1279 w 1350"/>
                <a:gd name="T25" fmla="*/ 1692 h 2690"/>
                <a:gd name="T26" fmla="*/ 1123 w 1350"/>
                <a:gd name="T27" fmla="*/ 1458 h 2690"/>
                <a:gd name="T28" fmla="*/ 1046 w 1350"/>
                <a:gd name="T29" fmla="*/ 1341 h 2690"/>
                <a:gd name="T30" fmla="*/ 972 w 1350"/>
                <a:gd name="T31" fmla="*/ 1238 h 2690"/>
                <a:gd name="T32" fmla="*/ 832 w 1350"/>
                <a:gd name="T33" fmla="*/ 1004 h 2690"/>
                <a:gd name="T34" fmla="*/ 711 w 1350"/>
                <a:gd name="T35" fmla="*/ 770 h 2690"/>
                <a:gd name="T36" fmla="*/ 590 w 1350"/>
                <a:gd name="T37" fmla="*/ 294 h 2690"/>
                <a:gd name="T38" fmla="*/ 590 w 1350"/>
                <a:gd name="T39" fmla="*/ 425 h 2690"/>
                <a:gd name="T40" fmla="*/ 601 w 1350"/>
                <a:gd name="T41" fmla="*/ 34 h 2690"/>
                <a:gd name="T42" fmla="*/ 321 w 1350"/>
                <a:gd name="T43" fmla="*/ 351 h 2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0" h="2690">
                  <a:moveTo>
                    <a:pt x="321" y="351"/>
                  </a:moveTo>
                  <a:cubicBezTo>
                    <a:pt x="256" y="447"/>
                    <a:pt x="188" y="591"/>
                    <a:pt x="153" y="707"/>
                  </a:cubicBezTo>
                  <a:cubicBezTo>
                    <a:pt x="0" y="1203"/>
                    <a:pt x="86" y="1673"/>
                    <a:pt x="346" y="2108"/>
                  </a:cubicBezTo>
                  <a:cubicBezTo>
                    <a:pt x="386" y="2175"/>
                    <a:pt x="455" y="2263"/>
                    <a:pt x="481" y="2330"/>
                  </a:cubicBezTo>
                  <a:cubicBezTo>
                    <a:pt x="496" y="2336"/>
                    <a:pt x="510" y="2366"/>
                    <a:pt x="524" y="2388"/>
                  </a:cubicBezTo>
                  <a:lnTo>
                    <a:pt x="617" y="2531"/>
                  </a:lnTo>
                  <a:cubicBezTo>
                    <a:pt x="636" y="2561"/>
                    <a:pt x="644" y="2583"/>
                    <a:pt x="670" y="2600"/>
                  </a:cubicBezTo>
                  <a:cubicBezTo>
                    <a:pt x="673" y="2617"/>
                    <a:pt x="669" y="2605"/>
                    <a:pt x="678" y="2622"/>
                  </a:cubicBezTo>
                  <a:cubicBezTo>
                    <a:pt x="684" y="2632"/>
                    <a:pt x="689" y="2637"/>
                    <a:pt x="698" y="2649"/>
                  </a:cubicBezTo>
                  <a:lnTo>
                    <a:pt x="722" y="2690"/>
                  </a:lnTo>
                  <a:lnTo>
                    <a:pt x="1350" y="1796"/>
                  </a:lnTo>
                  <a:lnTo>
                    <a:pt x="1326" y="1758"/>
                  </a:lnTo>
                  <a:lnTo>
                    <a:pt x="1279" y="1692"/>
                  </a:lnTo>
                  <a:cubicBezTo>
                    <a:pt x="1243" y="1621"/>
                    <a:pt x="1169" y="1528"/>
                    <a:pt x="1123" y="1458"/>
                  </a:cubicBezTo>
                  <a:cubicBezTo>
                    <a:pt x="1099" y="1420"/>
                    <a:pt x="1071" y="1381"/>
                    <a:pt x="1046" y="1341"/>
                  </a:cubicBezTo>
                  <a:cubicBezTo>
                    <a:pt x="1028" y="1312"/>
                    <a:pt x="993" y="1246"/>
                    <a:pt x="972" y="1238"/>
                  </a:cubicBezTo>
                  <a:cubicBezTo>
                    <a:pt x="943" y="1167"/>
                    <a:pt x="873" y="1077"/>
                    <a:pt x="832" y="1004"/>
                  </a:cubicBezTo>
                  <a:cubicBezTo>
                    <a:pt x="790" y="929"/>
                    <a:pt x="750" y="857"/>
                    <a:pt x="711" y="770"/>
                  </a:cubicBezTo>
                  <a:cubicBezTo>
                    <a:pt x="649" y="629"/>
                    <a:pt x="599" y="469"/>
                    <a:pt x="590" y="294"/>
                  </a:cubicBezTo>
                  <a:lnTo>
                    <a:pt x="590" y="425"/>
                  </a:lnTo>
                  <a:cubicBezTo>
                    <a:pt x="590" y="291"/>
                    <a:pt x="591" y="168"/>
                    <a:pt x="601" y="34"/>
                  </a:cubicBezTo>
                  <a:cubicBezTo>
                    <a:pt x="590" y="0"/>
                    <a:pt x="368" y="282"/>
                    <a:pt x="321" y="351"/>
                  </a:cubicBezTo>
                  <a:close/>
                </a:path>
              </a:pathLst>
            </a:custGeom>
            <a:solidFill>
              <a:srgbClr val="D21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8" name="Freeform 7">
              <a:extLst>
                <a:ext uri="{FF2B5EF4-FFF2-40B4-BE49-F238E27FC236}">
                  <a16:creationId xmlns:a16="http://schemas.microsoft.com/office/drawing/2014/main" id="{0DD6CDB1-6E1C-69A3-EAC3-7B92D8F28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02513" y="5189538"/>
              <a:ext cx="539750" cy="349250"/>
            </a:xfrm>
            <a:custGeom>
              <a:avLst/>
              <a:gdLst>
                <a:gd name="T0" fmla="*/ 482 w 1497"/>
                <a:gd name="T1" fmla="*/ 768 h 970"/>
                <a:gd name="T2" fmla="*/ 712 w 1497"/>
                <a:gd name="T3" fmla="*/ 727 h 970"/>
                <a:gd name="T4" fmla="*/ 1381 w 1497"/>
                <a:gd name="T5" fmla="*/ 970 h 970"/>
                <a:gd name="T6" fmla="*/ 1419 w 1497"/>
                <a:gd name="T7" fmla="*/ 215 h 970"/>
                <a:gd name="T8" fmla="*/ 780 w 1497"/>
                <a:gd name="T9" fmla="*/ 4 h 970"/>
                <a:gd name="T10" fmla="*/ 139 w 1497"/>
                <a:gd name="T11" fmla="*/ 175 h 970"/>
                <a:gd name="T12" fmla="*/ 66 w 1497"/>
                <a:gd name="T13" fmla="*/ 293 h 970"/>
                <a:gd name="T14" fmla="*/ 126 w 1497"/>
                <a:gd name="T15" fmla="*/ 968 h 970"/>
                <a:gd name="T16" fmla="*/ 482 w 1497"/>
                <a:gd name="T17" fmla="*/ 768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7" h="970">
                  <a:moveTo>
                    <a:pt x="482" y="768"/>
                  </a:moveTo>
                  <a:cubicBezTo>
                    <a:pt x="556" y="746"/>
                    <a:pt x="630" y="731"/>
                    <a:pt x="712" y="727"/>
                  </a:cubicBezTo>
                  <a:cubicBezTo>
                    <a:pt x="964" y="715"/>
                    <a:pt x="1190" y="812"/>
                    <a:pt x="1381" y="970"/>
                  </a:cubicBezTo>
                  <a:cubicBezTo>
                    <a:pt x="1491" y="855"/>
                    <a:pt x="1497" y="370"/>
                    <a:pt x="1419" y="215"/>
                  </a:cubicBezTo>
                  <a:cubicBezTo>
                    <a:pt x="1358" y="94"/>
                    <a:pt x="965" y="4"/>
                    <a:pt x="780" y="4"/>
                  </a:cubicBezTo>
                  <a:cubicBezTo>
                    <a:pt x="551" y="0"/>
                    <a:pt x="331" y="54"/>
                    <a:pt x="139" y="175"/>
                  </a:cubicBezTo>
                  <a:cubicBezTo>
                    <a:pt x="103" y="195"/>
                    <a:pt x="81" y="241"/>
                    <a:pt x="66" y="293"/>
                  </a:cubicBezTo>
                  <a:cubicBezTo>
                    <a:pt x="0" y="527"/>
                    <a:pt x="53" y="746"/>
                    <a:pt x="126" y="968"/>
                  </a:cubicBezTo>
                  <a:cubicBezTo>
                    <a:pt x="223" y="901"/>
                    <a:pt x="304" y="822"/>
                    <a:pt x="482" y="768"/>
                  </a:cubicBezTo>
                  <a:close/>
                </a:path>
              </a:pathLst>
            </a:custGeom>
            <a:solidFill>
              <a:srgbClr val="A60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9" name="Freeform 9">
              <a:extLst>
                <a:ext uri="{FF2B5EF4-FFF2-40B4-BE49-F238E27FC236}">
                  <a16:creationId xmlns:a16="http://schemas.microsoft.com/office/drawing/2014/main" id="{3AB27933-A88D-E227-8850-4525F7950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12000" y="6324600"/>
              <a:ext cx="650875" cy="1004888"/>
            </a:xfrm>
            <a:custGeom>
              <a:avLst/>
              <a:gdLst>
                <a:gd name="T0" fmla="*/ 1675 w 1811"/>
                <a:gd name="T1" fmla="*/ 1796 h 2788"/>
                <a:gd name="T2" fmla="*/ 1634 w 1811"/>
                <a:gd name="T3" fmla="*/ 1409 h 2788"/>
                <a:gd name="T4" fmla="*/ 710 w 1811"/>
                <a:gd name="T5" fmla="*/ 68 h 2788"/>
                <a:gd name="T6" fmla="*/ 654 w 1811"/>
                <a:gd name="T7" fmla="*/ 0 h 2788"/>
                <a:gd name="T8" fmla="*/ 56 w 1811"/>
                <a:gd name="T9" fmla="*/ 885 h 2788"/>
                <a:gd name="T10" fmla="*/ 29 w 1811"/>
                <a:gd name="T11" fmla="*/ 989 h 2788"/>
                <a:gd name="T12" fmla="*/ 1260 w 1811"/>
                <a:gd name="T13" fmla="*/ 2788 h 2788"/>
                <a:gd name="T14" fmla="*/ 1625 w 1811"/>
                <a:gd name="T15" fmla="*/ 1913 h 2788"/>
                <a:gd name="T16" fmla="*/ 1675 w 1811"/>
                <a:gd name="T17" fmla="*/ 1796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1" h="2788">
                  <a:moveTo>
                    <a:pt x="1675" y="1796"/>
                  </a:moveTo>
                  <a:cubicBezTo>
                    <a:pt x="1758" y="1544"/>
                    <a:pt x="1811" y="1668"/>
                    <a:pt x="1634" y="1409"/>
                  </a:cubicBezTo>
                  <a:cubicBezTo>
                    <a:pt x="1361" y="1014"/>
                    <a:pt x="1202" y="798"/>
                    <a:pt x="710" y="68"/>
                  </a:cubicBezTo>
                  <a:cubicBezTo>
                    <a:pt x="689" y="41"/>
                    <a:pt x="677" y="15"/>
                    <a:pt x="654" y="0"/>
                  </a:cubicBezTo>
                  <a:cubicBezTo>
                    <a:pt x="376" y="411"/>
                    <a:pt x="231" y="635"/>
                    <a:pt x="56" y="885"/>
                  </a:cubicBezTo>
                  <a:cubicBezTo>
                    <a:pt x="0" y="965"/>
                    <a:pt x="9" y="962"/>
                    <a:pt x="29" y="989"/>
                  </a:cubicBezTo>
                  <a:cubicBezTo>
                    <a:pt x="208" y="1230"/>
                    <a:pt x="354" y="1448"/>
                    <a:pt x="1260" y="2788"/>
                  </a:cubicBezTo>
                  <a:cubicBezTo>
                    <a:pt x="1597" y="1949"/>
                    <a:pt x="1578" y="2023"/>
                    <a:pt x="1625" y="1913"/>
                  </a:cubicBezTo>
                  <a:lnTo>
                    <a:pt x="1675" y="1796"/>
                  </a:lnTo>
                  <a:close/>
                </a:path>
              </a:pathLst>
            </a:custGeom>
            <a:solidFill>
              <a:srgbClr val="D21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0" name="Freeform 14">
              <a:extLst>
                <a:ext uri="{FF2B5EF4-FFF2-40B4-BE49-F238E27FC236}">
                  <a16:creationId xmlns:a16="http://schemas.microsoft.com/office/drawing/2014/main" id="{4D32850F-0F39-BFFC-A390-76CF0C556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32613" y="6007100"/>
              <a:ext cx="98425" cy="122238"/>
            </a:xfrm>
            <a:custGeom>
              <a:avLst/>
              <a:gdLst>
                <a:gd name="T0" fmla="*/ 0 w 271"/>
                <a:gd name="T1" fmla="*/ 135 h 338"/>
                <a:gd name="T2" fmla="*/ 67 w 271"/>
                <a:gd name="T3" fmla="*/ 135 h 338"/>
                <a:gd name="T4" fmla="*/ 67 w 271"/>
                <a:gd name="T5" fmla="*/ 271 h 338"/>
                <a:gd name="T6" fmla="*/ 135 w 271"/>
                <a:gd name="T7" fmla="*/ 271 h 338"/>
                <a:gd name="T8" fmla="*/ 135 w 271"/>
                <a:gd name="T9" fmla="*/ 338 h 338"/>
                <a:gd name="T10" fmla="*/ 271 w 271"/>
                <a:gd name="T11" fmla="*/ 338 h 338"/>
                <a:gd name="T12" fmla="*/ 271 w 271"/>
                <a:gd name="T13" fmla="*/ 203 h 338"/>
                <a:gd name="T14" fmla="*/ 203 w 271"/>
                <a:gd name="T15" fmla="*/ 203 h 338"/>
                <a:gd name="T16" fmla="*/ 203 w 271"/>
                <a:gd name="T17" fmla="*/ 135 h 338"/>
                <a:gd name="T18" fmla="*/ 135 w 271"/>
                <a:gd name="T19" fmla="*/ 135 h 338"/>
                <a:gd name="T20" fmla="*/ 135 w 271"/>
                <a:gd name="T21" fmla="*/ 0 h 338"/>
                <a:gd name="T22" fmla="*/ 0 w 271"/>
                <a:gd name="T23" fmla="*/ 0 h 338"/>
                <a:gd name="T24" fmla="*/ 0 w 271"/>
                <a:gd name="T25" fmla="*/ 1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1" h="338">
                  <a:moveTo>
                    <a:pt x="0" y="135"/>
                  </a:moveTo>
                  <a:lnTo>
                    <a:pt x="67" y="135"/>
                  </a:lnTo>
                  <a:lnTo>
                    <a:pt x="67" y="271"/>
                  </a:lnTo>
                  <a:lnTo>
                    <a:pt x="135" y="271"/>
                  </a:lnTo>
                  <a:lnTo>
                    <a:pt x="135" y="338"/>
                  </a:lnTo>
                  <a:lnTo>
                    <a:pt x="271" y="338"/>
                  </a:lnTo>
                  <a:lnTo>
                    <a:pt x="271" y="203"/>
                  </a:lnTo>
                  <a:lnTo>
                    <a:pt x="203" y="203"/>
                  </a:lnTo>
                  <a:lnTo>
                    <a:pt x="203" y="135"/>
                  </a:lnTo>
                  <a:lnTo>
                    <a:pt x="135" y="135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00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91" name="Прямоугольник: скругленные верхние углы 2290">
            <a:extLst>
              <a:ext uri="{FF2B5EF4-FFF2-40B4-BE49-F238E27FC236}">
                <a16:creationId xmlns:a16="http://schemas.microsoft.com/office/drawing/2014/main" id="{176C78F6-6697-D665-42B7-135A6FF130E1}"/>
              </a:ext>
            </a:extLst>
          </p:cNvPr>
          <p:cNvSpPr/>
          <p:nvPr/>
        </p:nvSpPr>
        <p:spPr>
          <a:xfrm rot="5400000">
            <a:off x="335090" y="1021342"/>
            <a:ext cx="910970" cy="1581150"/>
          </a:xfrm>
          <a:prstGeom prst="round2SameRect">
            <a:avLst>
              <a:gd name="adj1" fmla="val 43249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2" name="TextBox 2291">
            <a:extLst>
              <a:ext uri="{FF2B5EF4-FFF2-40B4-BE49-F238E27FC236}">
                <a16:creationId xmlns:a16="http://schemas.microsoft.com/office/drawing/2014/main" id="{93A6ACA5-B56D-706A-5EEB-A0A3AA5BC33D}"/>
              </a:ext>
            </a:extLst>
          </p:cNvPr>
          <p:cNvSpPr txBox="1"/>
          <p:nvPr/>
        </p:nvSpPr>
        <p:spPr>
          <a:xfrm>
            <a:off x="232867" y="1454258"/>
            <a:ext cx="986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56" name="Freeform 448">
            <a:extLst>
              <a:ext uri="{FF2B5EF4-FFF2-40B4-BE49-F238E27FC236}">
                <a16:creationId xmlns:a16="http://schemas.microsoft.com/office/drawing/2014/main" id="{E70D95B8-A608-2024-668B-1AC0464A8222}"/>
              </a:ext>
            </a:extLst>
          </p:cNvPr>
          <p:cNvSpPr>
            <a:spLocks noEditPoints="1"/>
          </p:cNvSpPr>
          <p:nvPr/>
        </p:nvSpPr>
        <p:spPr bwMode="auto">
          <a:xfrm>
            <a:off x="1602807" y="2209605"/>
            <a:ext cx="1782513" cy="1782892"/>
          </a:xfrm>
          <a:custGeom>
            <a:avLst/>
            <a:gdLst>
              <a:gd name="T0" fmla="*/ 611 w 1644"/>
              <a:gd name="T1" fmla="*/ 1526 h 1660"/>
              <a:gd name="T2" fmla="*/ 671 w 1644"/>
              <a:gd name="T3" fmla="*/ 1520 h 1660"/>
              <a:gd name="T4" fmla="*/ 1390 w 1644"/>
              <a:gd name="T5" fmla="*/ 1570 h 1660"/>
              <a:gd name="T6" fmla="*/ 1460 w 1644"/>
              <a:gd name="T7" fmla="*/ 1597 h 1660"/>
              <a:gd name="T8" fmla="*/ 1243 w 1644"/>
              <a:gd name="T9" fmla="*/ 1510 h 1660"/>
              <a:gd name="T10" fmla="*/ 1245 w 1644"/>
              <a:gd name="T11" fmla="*/ 1483 h 1660"/>
              <a:gd name="T12" fmla="*/ 156 w 1644"/>
              <a:gd name="T13" fmla="*/ 1372 h 1660"/>
              <a:gd name="T14" fmla="*/ 354 w 1644"/>
              <a:gd name="T15" fmla="*/ 1182 h 1660"/>
              <a:gd name="T16" fmla="*/ 1246 w 1644"/>
              <a:gd name="T17" fmla="*/ 807 h 1660"/>
              <a:gd name="T18" fmla="*/ 912 w 1644"/>
              <a:gd name="T19" fmla="*/ 302 h 1660"/>
              <a:gd name="T20" fmla="*/ 997 w 1644"/>
              <a:gd name="T21" fmla="*/ 639 h 1660"/>
              <a:gd name="T22" fmla="*/ 454 w 1644"/>
              <a:gd name="T23" fmla="*/ 510 h 1660"/>
              <a:gd name="T24" fmla="*/ 604 w 1644"/>
              <a:gd name="T25" fmla="*/ 546 h 1660"/>
              <a:gd name="T26" fmla="*/ 725 w 1644"/>
              <a:gd name="T27" fmla="*/ 415 h 1660"/>
              <a:gd name="T28" fmla="*/ 454 w 1644"/>
              <a:gd name="T29" fmla="*/ 510 h 1660"/>
              <a:gd name="T30" fmla="*/ 402 w 1644"/>
              <a:gd name="T31" fmla="*/ 951 h 1660"/>
              <a:gd name="T32" fmla="*/ 400 w 1644"/>
              <a:gd name="T33" fmla="*/ 292 h 1660"/>
              <a:gd name="T34" fmla="*/ 455 w 1644"/>
              <a:gd name="T35" fmla="*/ 228 h 1660"/>
              <a:gd name="T36" fmla="*/ 401 w 1644"/>
              <a:gd name="T37" fmla="*/ 921 h 1660"/>
              <a:gd name="T38" fmla="*/ 617 w 1644"/>
              <a:gd name="T39" fmla="*/ 44 h 1660"/>
              <a:gd name="T40" fmla="*/ 426 w 1644"/>
              <a:gd name="T41" fmla="*/ 227 h 1660"/>
              <a:gd name="T42" fmla="*/ 464 w 1644"/>
              <a:gd name="T43" fmla="*/ 1119 h 1660"/>
              <a:gd name="T44" fmla="*/ 147 w 1644"/>
              <a:gd name="T45" fmla="*/ 1154 h 1660"/>
              <a:gd name="T46" fmla="*/ 13 w 1644"/>
              <a:gd name="T47" fmla="*/ 1400 h 1660"/>
              <a:gd name="T48" fmla="*/ 245 w 1644"/>
              <a:gd name="T49" fmla="*/ 1127 h 1660"/>
              <a:gd name="T50" fmla="*/ 80 w 1644"/>
              <a:gd name="T51" fmla="*/ 1294 h 1660"/>
              <a:gd name="T52" fmla="*/ 165 w 1644"/>
              <a:gd name="T53" fmla="*/ 1523 h 1660"/>
              <a:gd name="T54" fmla="*/ 550 w 1644"/>
              <a:gd name="T55" fmla="*/ 1534 h 1660"/>
              <a:gd name="T56" fmla="*/ 756 w 1644"/>
              <a:gd name="T57" fmla="*/ 1338 h 1660"/>
              <a:gd name="T58" fmla="*/ 693 w 1644"/>
              <a:gd name="T59" fmla="*/ 1197 h 1660"/>
              <a:gd name="T60" fmla="*/ 608 w 1644"/>
              <a:gd name="T61" fmla="*/ 1059 h 1660"/>
              <a:gd name="T62" fmla="*/ 567 w 1644"/>
              <a:gd name="T63" fmla="*/ 640 h 1660"/>
              <a:gd name="T64" fmla="*/ 843 w 1644"/>
              <a:gd name="T65" fmla="*/ 482 h 1660"/>
              <a:gd name="T66" fmla="*/ 1046 w 1644"/>
              <a:gd name="T67" fmla="*/ 841 h 1660"/>
              <a:gd name="T68" fmla="*/ 1216 w 1644"/>
              <a:gd name="T69" fmla="*/ 856 h 1660"/>
              <a:gd name="T70" fmla="*/ 1181 w 1644"/>
              <a:gd name="T71" fmla="*/ 1403 h 1660"/>
              <a:gd name="T72" fmla="*/ 1241 w 1644"/>
              <a:gd name="T73" fmla="*/ 1548 h 1660"/>
              <a:gd name="T74" fmla="*/ 1245 w 1644"/>
              <a:gd name="T75" fmla="*/ 1552 h 1660"/>
              <a:gd name="T76" fmla="*/ 1503 w 1644"/>
              <a:gd name="T77" fmla="*/ 1577 h 1660"/>
              <a:gd name="T78" fmla="*/ 1568 w 1644"/>
              <a:gd name="T79" fmla="*/ 1533 h 1660"/>
              <a:gd name="T80" fmla="*/ 1634 w 1644"/>
              <a:gd name="T81" fmla="*/ 1141 h 1660"/>
              <a:gd name="T82" fmla="*/ 1609 w 1644"/>
              <a:gd name="T83" fmla="*/ 833 h 1660"/>
              <a:gd name="T84" fmla="*/ 1356 w 1644"/>
              <a:gd name="T85" fmla="*/ 52 h 1660"/>
              <a:gd name="T86" fmla="*/ 1402 w 1644"/>
              <a:gd name="T87" fmla="*/ 99 h 1660"/>
              <a:gd name="T88" fmla="*/ 1608 w 1644"/>
              <a:gd name="T89" fmla="*/ 769 h 1660"/>
              <a:gd name="T90" fmla="*/ 1392 w 1644"/>
              <a:gd name="T91" fmla="*/ 162 h 1660"/>
              <a:gd name="T92" fmla="*/ 928 w 1644"/>
              <a:gd name="T93" fmla="*/ 2 h 1660"/>
              <a:gd name="T94" fmla="*/ 617 w 1644"/>
              <a:gd name="T95" fmla="*/ 44 h 1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44" h="1660">
                <a:moveTo>
                  <a:pt x="593" y="1534"/>
                </a:moveTo>
                <a:cubicBezTo>
                  <a:pt x="601" y="1527"/>
                  <a:pt x="600" y="1528"/>
                  <a:pt x="611" y="1526"/>
                </a:cubicBezTo>
                <a:cubicBezTo>
                  <a:pt x="656" y="1521"/>
                  <a:pt x="677" y="1500"/>
                  <a:pt x="711" y="1474"/>
                </a:cubicBezTo>
                <a:cubicBezTo>
                  <a:pt x="705" y="1492"/>
                  <a:pt x="685" y="1512"/>
                  <a:pt x="671" y="1520"/>
                </a:cubicBezTo>
                <a:cubicBezTo>
                  <a:pt x="648" y="1534"/>
                  <a:pt x="624" y="1535"/>
                  <a:pt x="593" y="1534"/>
                </a:cubicBezTo>
                <a:close/>
                <a:moveTo>
                  <a:pt x="1390" y="1570"/>
                </a:moveTo>
                <a:cubicBezTo>
                  <a:pt x="1435" y="1577"/>
                  <a:pt x="1459" y="1567"/>
                  <a:pt x="1497" y="1560"/>
                </a:cubicBezTo>
                <a:cubicBezTo>
                  <a:pt x="1490" y="1577"/>
                  <a:pt x="1475" y="1585"/>
                  <a:pt x="1460" y="1597"/>
                </a:cubicBezTo>
                <a:cubicBezTo>
                  <a:pt x="1446" y="1607"/>
                  <a:pt x="1432" y="1615"/>
                  <a:pt x="1412" y="1619"/>
                </a:cubicBezTo>
                <a:cubicBezTo>
                  <a:pt x="1339" y="1631"/>
                  <a:pt x="1274" y="1567"/>
                  <a:pt x="1243" y="1510"/>
                </a:cubicBezTo>
                <a:cubicBezTo>
                  <a:pt x="1231" y="1490"/>
                  <a:pt x="1204" y="1437"/>
                  <a:pt x="1203" y="1412"/>
                </a:cubicBezTo>
                <a:cubicBezTo>
                  <a:pt x="1204" y="1427"/>
                  <a:pt x="1235" y="1470"/>
                  <a:pt x="1245" y="1483"/>
                </a:cubicBezTo>
                <a:cubicBezTo>
                  <a:pt x="1279" y="1528"/>
                  <a:pt x="1331" y="1561"/>
                  <a:pt x="1390" y="1570"/>
                </a:cubicBezTo>
                <a:close/>
                <a:moveTo>
                  <a:pt x="156" y="1372"/>
                </a:moveTo>
                <a:cubicBezTo>
                  <a:pt x="151" y="1162"/>
                  <a:pt x="378" y="1138"/>
                  <a:pt x="472" y="1193"/>
                </a:cubicBezTo>
                <a:cubicBezTo>
                  <a:pt x="428" y="1184"/>
                  <a:pt x="406" y="1177"/>
                  <a:pt x="354" y="1182"/>
                </a:cubicBezTo>
                <a:cubicBezTo>
                  <a:pt x="171" y="1201"/>
                  <a:pt x="170" y="1351"/>
                  <a:pt x="156" y="1372"/>
                </a:cubicBezTo>
                <a:close/>
                <a:moveTo>
                  <a:pt x="1246" y="807"/>
                </a:moveTo>
                <a:cubicBezTo>
                  <a:pt x="1227" y="804"/>
                  <a:pt x="1164" y="829"/>
                  <a:pt x="1075" y="777"/>
                </a:cubicBezTo>
                <a:cubicBezTo>
                  <a:pt x="938" y="697"/>
                  <a:pt x="902" y="457"/>
                  <a:pt x="912" y="302"/>
                </a:cubicBezTo>
                <a:cubicBezTo>
                  <a:pt x="918" y="312"/>
                  <a:pt x="917" y="332"/>
                  <a:pt x="919" y="349"/>
                </a:cubicBezTo>
                <a:cubicBezTo>
                  <a:pt x="930" y="441"/>
                  <a:pt x="955" y="562"/>
                  <a:pt x="997" y="639"/>
                </a:cubicBezTo>
                <a:cubicBezTo>
                  <a:pt x="1048" y="736"/>
                  <a:pt x="1105" y="794"/>
                  <a:pt x="1246" y="807"/>
                </a:cubicBezTo>
                <a:close/>
                <a:moveTo>
                  <a:pt x="454" y="510"/>
                </a:moveTo>
                <a:cubicBezTo>
                  <a:pt x="464" y="521"/>
                  <a:pt x="469" y="538"/>
                  <a:pt x="478" y="549"/>
                </a:cubicBezTo>
                <a:cubicBezTo>
                  <a:pt x="519" y="599"/>
                  <a:pt x="563" y="576"/>
                  <a:pt x="604" y="546"/>
                </a:cubicBezTo>
                <a:cubicBezTo>
                  <a:pt x="652" y="512"/>
                  <a:pt x="683" y="463"/>
                  <a:pt x="716" y="423"/>
                </a:cubicBezTo>
                <a:lnTo>
                  <a:pt x="725" y="415"/>
                </a:lnTo>
                <a:cubicBezTo>
                  <a:pt x="711" y="456"/>
                  <a:pt x="596" y="630"/>
                  <a:pt x="506" y="590"/>
                </a:cubicBezTo>
                <a:cubicBezTo>
                  <a:pt x="480" y="579"/>
                  <a:pt x="457" y="545"/>
                  <a:pt x="454" y="510"/>
                </a:cubicBezTo>
                <a:close/>
                <a:moveTo>
                  <a:pt x="427" y="1004"/>
                </a:moveTo>
                <a:cubicBezTo>
                  <a:pt x="416" y="995"/>
                  <a:pt x="409" y="970"/>
                  <a:pt x="402" y="951"/>
                </a:cubicBezTo>
                <a:cubicBezTo>
                  <a:pt x="395" y="934"/>
                  <a:pt x="389" y="918"/>
                  <a:pt x="382" y="898"/>
                </a:cubicBezTo>
                <a:cubicBezTo>
                  <a:pt x="316" y="704"/>
                  <a:pt x="308" y="479"/>
                  <a:pt x="400" y="292"/>
                </a:cubicBezTo>
                <a:cubicBezTo>
                  <a:pt x="429" y="233"/>
                  <a:pt x="480" y="160"/>
                  <a:pt x="522" y="128"/>
                </a:cubicBezTo>
                <a:cubicBezTo>
                  <a:pt x="490" y="171"/>
                  <a:pt x="482" y="180"/>
                  <a:pt x="455" y="228"/>
                </a:cubicBezTo>
                <a:cubicBezTo>
                  <a:pt x="363" y="394"/>
                  <a:pt x="344" y="646"/>
                  <a:pt x="381" y="835"/>
                </a:cubicBezTo>
                <a:cubicBezTo>
                  <a:pt x="386" y="864"/>
                  <a:pt x="393" y="894"/>
                  <a:pt x="401" y="921"/>
                </a:cubicBezTo>
                <a:cubicBezTo>
                  <a:pt x="408" y="946"/>
                  <a:pt x="423" y="980"/>
                  <a:pt x="427" y="1004"/>
                </a:cubicBezTo>
                <a:close/>
                <a:moveTo>
                  <a:pt x="617" y="44"/>
                </a:moveTo>
                <a:cubicBezTo>
                  <a:pt x="605" y="49"/>
                  <a:pt x="524" y="114"/>
                  <a:pt x="512" y="126"/>
                </a:cubicBezTo>
                <a:cubicBezTo>
                  <a:pt x="480" y="158"/>
                  <a:pt x="454" y="184"/>
                  <a:pt x="426" y="227"/>
                </a:cubicBezTo>
                <a:cubicBezTo>
                  <a:pt x="280" y="451"/>
                  <a:pt x="298" y="747"/>
                  <a:pt x="410" y="981"/>
                </a:cubicBezTo>
                <a:cubicBezTo>
                  <a:pt x="429" y="1021"/>
                  <a:pt x="454" y="1069"/>
                  <a:pt x="464" y="1119"/>
                </a:cubicBezTo>
                <a:cubicBezTo>
                  <a:pt x="390" y="1100"/>
                  <a:pt x="377" y="1096"/>
                  <a:pt x="295" y="1107"/>
                </a:cubicBezTo>
                <a:cubicBezTo>
                  <a:pt x="241" y="1115"/>
                  <a:pt x="190" y="1131"/>
                  <a:pt x="147" y="1154"/>
                </a:cubicBezTo>
                <a:cubicBezTo>
                  <a:pt x="60" y="1200"/>
                  <a:pt x="0" y="1278"/>
                  <a:pt x="6" y="1379"/>
                </a:cubicBezTo>
                <a:lnTo>
                  <a:pt x="13" y="1400"/>
                </a:lnTo>
                <a:cubicBezTo>
                  <a:pt x="11" y="1305"/>
                  <a:pt x="31" y="1262"/>
                  <a:pt x="81" y="1213"/>
                </a:cubicBezTo>
                <a:cubicBezTo>
                  <a:pt x="117" y="1177"/>
                  <a:pt x="200" y="1128"/>
                  <a:pt x="245" y="1127"/>
                </a:cubicBezTo>
                <a:cubicBezTo>
                  <a:pt x="222" y="1129"/>
                  <a:pt x="160" y="1179"/>
                  <a:pt x="147" y="1192"/>
                </a:cubicBezTo>
                <a:cubicBezTo>
                  <a:pt x="122" y="1216"/>
                  <a:pt x="97" y="1251"/>
                  <a:pt x="80" y="1294"/>
                </a:cubicBezTo>
                <a:cubicBezTo>
                  <a:pt x="45" y="1383"/>
                  <a:pt x="57" y="1481"/>
                  <a:pt x="124" y="1551"/>
                </a:cubicBezTo>
                <a:cubicBezTo>
                  <a:pt x="141" y="1551"/>
                  <a:pt x="152" y="1533"/>
                  <a:pt x="165" y="1523"/>
                </a:cubicBezTo>
                <a:cubicBezTo>
                  <a:pt x="213" y="1486"/>
                  <a:pt x="265" y="1473"/>
                  <a:pt x="329" y="1471"/>
                </a:cubicBezTo>
                <a:cubicBezTo>
                  <a:pt x="445" y="1469"/>
                  <a:pt x="465" y="1498"/>
                  <a:pt x="550" y="1534"/>
                </a:cubicBezTo>
                <a:cubicBezTo>
                  <a:pt x="642" y="1573"/>
                  <a:pt x="706" y="1535"/>
                  <a:pt x="733" y="1460"/>
                </a:cubicBezTo>
                <a:cubicBezTo>
                  <a:pt x="746" y="1422"/>
                  <a:pt x="759" y="1385"/>
                  <a:pt x="756" y="1338"/>
                </a:cubicBezTo>
                <a:cubicBezTo>
                  <a:pt x="752" y="1262"/>
                  <a:pt x="728" y="1254"/>
                  <a:pt x="723" y="1228"/>
                </a:cubicBezTo>
                <a:cubicBezTo>
                  <a:pt x="715" y="1223"/>
                  <a:pt x="701" y="1205"/>
                  <a:pt x="693" y="1197"/>
                </a:cubicBezTo>
                <a:cubicBezTo>
                  <a:pt x="681" y="1186"/>
                  <a:pt x="673" y="1176"/>
                  <a:pt x="667" y="1161"/>
                </a:cubicBezTo>
                <a:cubicBezTo>
                  <a:pt x="650" y="1148"/>
                  <a:pt x="620" y="1087"/>
                  <a:pt x="608" y="1059"/>
                </a:cubicBezTo>
                <a:cubicBezTo>
                  <a:pt x="556" y="926"/>
                  <a:pt x="543" y="782"/>
                  <a:pt x="545" y="635"/>
                </a:cubicBezTo>
                <a:lnTo>
                  <a:pt x="567" y="640"/>
                </a:lnTo>
                <a:cubicBezTo>
                  <a:pt x="708" y="651"/>
                  <a:pt x="787" y="529"/>
                  <a:pt x="833" y="437"/>
                </a:cubicBezTo>
                <a:lnTo>
                  <a:pt x="843" y="482"/>
                </a:lnTo>
                <a:cubicBezTo>
                  <a:pt x="849" y="525"/>
                  <a:pt x="858" y="568"/>
                  <a:pt x="870" y="609"/>
                </a:cubicBezTo>
                <a:cubicBezTo>
                  <a:pt x="899" y="706"/>
                  <a:pt x="955" y="797"/>
                  <a:pt x="1046" y="841"/>
                </a:cubicBezTo>
                <a:cubicBezTo>
                  <a:pt x="1071" y="853"/>
                  <a:pt x="1096" y="860"/>
                  <a:pt x="1127" y="863"/>
                </a:cubicBezTo>
                <a:cubicBezTo>
                  <a:pt x="1167" y="867"/>
                  <a:pt x="1184" y="857"/>
                  <a:pt x="1216" y="856"/>
                </a:cubicBezTo>
                <a:cubicBezTo>
                  <a:pt x="1234" y="970"/>
                  <a:pt x="1201" y="1112"/>
                  <a:pt x="1177" y="1218"/>
                </a:cubicBezTo>
                <a:cubicBezTo>
                  <a:pt x="1165" y="1274"/>
                  <a:pt x="1169" y="1347"/>
                  <a:pt x="1181" y="1403"/>
                </a:cubicBezTo>
                <a:cubicBezTo>
                  <a:pt x="1196" y="1482"/>
                  <a:pt x="1223" y="1502"/>
                  <a:pt x="1240" y="1547"/>
                </a:cubicBezTo>
                <a:cubicBezTo>
                  <a:pt x="1241" y="1547"/>
                  <a:pt x="1241" y="1547"/>
                  <a:pt x="1241" y="1548"/>
                </a:cubicBezTo>
                <a:lnTo>
                  <a:pt x="1244" y="1550"/>
                </a:lnTo>
                <a:cubicBezTo>
                  <a:pt x="1244" y="1550"/>
                  <a:pt x="1245" y="1551"/>
                  <a:pt x="1245" y="1552"/>
                </a:cubicBezTo>
                <a:cubicBezTo>
                  <a:pt x="1268" y="1575"/>
                  <a:pt x="1255" y="1571"/>
                  <a:pt x="1298" y="1603"/>
                </a:cubicBezTo>
                <a:cubicBezTo>
                  <a:pt x="1373" y="1660"/>
                  <a:pt x="1445" y="1646"/>
                  <a:pt x="1503" y="1577"/>
                </a:cubicBezTo>
                <a:cubicBezTo>
                  <a:pt x="1512" y="1566"/>
                  <a:pt x="1518" y="1554"/>
                  <a:pt x="1528" y="1544"/>
                </a:cubicBezTo>
                <a:cubicBezTo>
                  <a:pt x="1551" y="1541"/>
                  <a:pt x="1549" y="1543"/>
                  <a:pt x="1568" y="1533"/>
                </a:cubicBezTo>
                <a:cubicBezTo>
                  <a:pt x="1573" y="1518"/>
                  <a:pt x="1611" y="1491"/>
                  <a:pt x="1632" y="1365"/>
                </a:cubicBezTo>
                <a:cubicBezTo>
                  <a:pt x="1644" y="1287"/>
                  <a:pt x="1644" y="1218"/>
                  <a:pt x="1634" y="1141"/>
                </a:cubicBezTo>
                <a:cubicBezTo>
                  <a:pt x="1626" y="1072"/>
                  <a:pt x="1590" y="1007"/>
                  <a:pt x="1599" y="941"/>
                </a:cubicBezTo>
                <a:cubicBezTo>
                  <a:pt x="1603" y="906"/>
                  <a:pt x="1604" y="868"/>
                  <a:pt x="1609" y="833"/>
                </a:cubicBezTo>
                <a:cubicBezTo>
                  <a:pt x="1640" y="651"/>
                  <a:pt x="1633" y="480"/>
                  <a:pt x="1565" y="319"/>
                </a:cubicBezTo>
                <a:cubicBezTo>
                  <a:pt x="1517" y="206"/>
                  <a:pt x="1445" y="106"/>
                  <a:pt x="1356" y="52"/>
                </a:cubicBezTo>
                <a:cubicBezTo>
                  <a:pt x="1346" y="49"/>
                  <a:pt x="1337" y="41"/>
                  <a:pt x="1328" y="46"/>
                </a:cubicBezTo>
                <a:cubicBezTo>
                  <a:pt x="1359" y="65"/>
                  <a:pt x="1376" y="76"/>
                  <a:pt x="1402" y="99"/>
                </a:cubicBezTo>
                <a:cubicBezTo>
                  <a:pt x="1550" y="226"/>
                  <a:pt x="1620" y="455"/>
                  <a:pt x="1616" y="654"/>
                </a:cubicBezTo>
                <a:lnTo>
                  <a:pt x="1608" y="769"/>
                </a:lnTo>
                <a:cubicBezTo>
                  <a:pt x="1599" y="679"/>
                  <a:pt x="1595" y="611"/>
                  <a:pt x="1573" y="527"/>
                </a:cubicBezTo>
                <a:cubicBezTo>
                  <a:pt x="1540" y="397"/>
                  <a:pt x="1473" y="262"/>
                  <a:pt x="1392" y="162"/>
                </a:cubicBezTo>
                <a:cubicBezTo>
                  <a:pt x="1327" y="81"/>
                  <a:pt x="1322" y="87"/>
                  <a:pt x="1253" y="29"/>
                </a:cubicBezTo>
                <a:cubicBezTo>
                  <a:pt x="1162" y="6"/>
                  <a:pt x="1030" y="0"/>
                  <a:pt x="928" y="2"/>
                </a:cubicBezTo>
                <a:cubicBezTo>
                  <a:pt x="887" y="3"/>
                  <a:pt x="667" y="16"/>
                  <a:pt x="624" y="40"/>
                </a:cubicBezTo>
                <a:cubicBezTo>
                  <a:pt x="619" y="44"/>
                  <a:pt x="628" y="40"/>
                  <a:pt x="617" y="44"/>
                </a:cubicBezTo>
                <a:close/>
              </a:path>
            </a:pathLst>
          </a:custGeom>
          <a:solidFill>
            <a:srgbClr val="9F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" name="Freeform 449">
            <a:extLst>
              <a:ext uri="{FF2B5EF4-FFF2-40B4-BE49-F238E27FC236}">
                <a16:creationId xmlns:a16="http://schemas.microsoft.com/office/drawing/2014/main" id="{1E18DD11-EFD6-909E-EDC8-E5585EDE3E67}"/>
              </a:ext>
            </a:extLst>
          </p:cNvPr>
          <p:cNvSpPr>
            <a:spLocks noEditPoints="1"/>
          </p:cNvSpPr>
          <p:nvPr/>
        </p:nvSpPr>
        <p:spPr bwMode="auto">
          <a:xfrm>
            <a:off x="1578049" y="3524488"/>
            <a:ext cx="2180878" cy="2208559"/>
          </a:xfrm>
          <a:custGeom>
            <a:avLst/>
            <a:gdLst>
              <a:gd name="T0" fmla="*/ 1160 w 2011"/>
              <a:gd name="T1" fmla="*/ 1274 h 2059"/>
              <a:gd name="T2" fmla="*/ 1010 w 2011"/>
              <a:gd name="T3" fmla="*/ 1307 h 2059"/>
              <a:gd name="T4" fmla="*/ 1554 w 2011"/>
              <a:gd name="T5" fmla="*/ 1489 h 2059"/>
              <a:gd name="T6" fmla="*/ 1570 w 2011"/>
              <a:gd name="T7" fmla="*/ 1825 h 2059"/>
              <a:gd name="T8" fmla="*/ 1582 w 2011"/>
              <a:gd name="T9" fmla="*/ 1931 h 2059"/>
              <a:gd name="T10" fmla="*/ 1908 w 2011"/>
              <a:gd name="T11" fmla="*/ 1762 h 2059"/>
              <a:gd name="T12" fmla="*/ 1995 w 2011"/>
              <a:gd name="T13" fmla="*/ 1690 h 2059"/>
              <a:gd name="T14" fmla="*/ 1998 w 2011"/>
              <a:gd name="T15" fmla="*/ 947 h 2059"/>
              <a:gd name="T16" fmla="*/ 1591 w 2011"/>
              <a:gd name="T17" fmla="*/ 315 h 2059"/>
              <a:gd name="T18" fmla="*/ 1551 w 2011"/>
              <a:gd name="T19" fmla="*/ 320 h 2059"/>
              <a:gd name="T20" fmla="*/ 1321 w 2011"/>
              <a:gd name="T21" fmla="*/ 379 h 2059"/>
              <a:gd name="T22" fmla="*/ 1267 w 2011"/>
              <a:gd name="T23" fmla="*/ 326 h 2059"/>
              <a:gd name="T24" fmla="*/ 1263 w 2011"/>
              <a:gd name="T25" fmla="*/ 323 h 2059"/>
              <a:gd name="T26" fmla="*/ 1158 w 2011"/>
              <a:gd name="T27" fmla="*/ 12 h 2059"/>
              <a:gd name="T28" fmla="*/ 828 w 2011"/>
              <a:gd name="T29" fmla="*/ 52 h 2059"/>
              <a:gd name="T30" fmla="*/ 746 w 2011"/>
              <a:gd name="T31" fmla="*/ 4 h 2059"/>
              <a:gd name="T32" fmla="*/ 756 w 2011"/>
              <a:gd name="T33" fmla="*/ 236 h 2059"/>
              <a:gd name="T34" fmla="*/ 352 w 2011"/>
              <a:gd name="T35" fmla="*/ 247 h 2059"/>
              <a:gd name="T36" fmla="*/ 147 w 2011"/>
              <a:gd name="T37" fmla="*/ 327 h 2059"/>
              <a:gd name="T38" fmla="*/ 23 w 2011"/>
              <a:gd name="T39" fmla="*/ 780 h 2059"/>
              <a:gd name="T40" fmla="*/ 31 w 2011"/>
              <a:gd name="T41" fmla="*/ 960 h 2059"/>
              <a:gd name="T42" fmla="*/ 33 w 2011"/>
              <a:gd name="T43" fmla="*/ 893 h 2059"/>
              <a:gd name="T44" fmla="*/ 54 w 2011"/>
              <a:gd name="T45" fmla="*/ 1010 h 2059"/>
              <a:gd name="T46" fmla="*/ 155 w 2011"/>
              <a:gd name="T47" fmla="*/ 731 h 2059"/>
              <a:gd name="T48" fmla="*/ 176 w 2011"/>
              <a:gd name="T49" fmla="*/ 729 h 2059"/>
              <a:gd name="T50" fmla="*/ 198 w 2011"/>
              <a:gd name="T51" fmla="*/ 632 h 2059"/>
              <a:gd name="T52" fmla="*/ 214 w 2011"/>
              <a:gd name="T53" fmla="*/ 528 h 2059"/>
              <a:gd name="T54" fmla="*/ 218 w 2011"/>
              <a:gd name="T55" fmla="*/ 553 h 2059"/>
              <a:gd name="T56" fmla="*/ 105 w 2011"/>
              <a:gd name="T57" fmla="*/ 932 h 2059"/>
              <a:gd name="T58" fmla="*/ 191 w 2011"/>
              <a:gd name="T59" fmla="*/ 1440 h 2059"/>
              <a:gd name="T60" fmla="*/ 564 w 2011"/>
              <a:gd name="T61" fmla="*/ 1303 h 2059"/>
              <a:gd name="T62" fmla="*/ 635 w 2011"/>
              <a:gd name="T63" fmla="*/ 1108 h 2059"/>
              <a:gd name="T64" fmla="*/ 388 w 2011"/>
              <a:gd name="T65" fmla="*/ 1497 h 2059"/>
              <a:gd name="T66" fmla="*/ 230 w 2011"/>
              <a:gd name="T67" fmla="*/ 1674 h 2059"/>
              <a:gd name="T68" fmla="*/ 373 w 2011"/>
              <a:gd name="T69" fmla="*/ 1926 h 2059"/>
              <a:gd name="T70" fmla="*/ 1409 w 2011"/>
              <a:gd name="T71" fmla="*/ 1989 h 2059"/>
              <a:gd name="T72" fmla="*/ 1526 w 2011"/>
              <a:gd name="T73" fmla="*/ 1556 h 2059"/>
              <a:gd name="T74" fmla="*/ 73 w 2011"/>
              <a:gd name="T75" fmla="*/ 1257 h 2059"/>
              <a:gd name="T76" fmla="*/ 224 w 2011"/>
              <a:gd name="T77" fmla="*/ 1229 h 2059"/>
              <a:gd name="T78" fmla="*/ 1368 w 2011"/>
              <a:gd name="T79" fmla="*/ 879 h 2059"/>
              <a:gd name="T80" fmla="*/ 1433 w 2011"/>
              <a:gd name="T81" fmla="*/ 1393 h 2059"/>
              <a:gd name="T82" fmla="*/ 830 w 2011"/>
              <a:gd name="T83" fmla="*/ 1459 h 2059"/>
              <a:gd name="T84" fmla="*/ 967 w 2011"/>
              <a:gd name="T85" fmla="*/ 1504 h 2059"/>
              <a:gd name="T86" fmla="*/ 1440 w 2011"/>
              <a:gd name="T87" fmla="*/ 1202 h 2059"/>
              <a:gd name="T88" fmla="*/ 1401 w 2011"/>
              <a:gd name="T89" fmla="*/ 951 h 2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11" h="2059">
                <a:moveTo>
                  <a:pt x="1010" y="1307"/>
                </a:moveTo>
                <a:cubicBezTo>
                  <a:pt x="988" y="1204"/>
                  <a:pt x="1140" y="1178"/>
                  <a:pt x="1160" y="1274"/>
                </a:cubicBezTo>
                <a:cubicBezTo>
                  <a:pt x="1169" y="1319"/>
                  <a:pt x="1138" y="1357"/>
                  <a:pt x="1100" y="1365"/>
                </a:cubicBezTo>
                <a:cubicBezTo>
                  <a:pt x="1054" y="1374"/>
                  <a:pt x="1017" y="1340"/>
                  <a:pt x="1010" y="1307"/>
                </a:cubicBezTo>
                <a:close/>
                <a:moveTo>
                  <a:pt x="1548" y="1026"/>
                </a:moveTo>
                <a:cubicBezTo>
                  <a:pt x="1542" y="1044"/>
                  <a:pt x="1552" y="1436"/>
                  <a:pt x="1554" y="1489"/>
                </a:cubicBezTo>
                <a:cubicBezTo>
                  <a:pt x="1556" y="1565"/>
                  <a:pt x="1558" y="1639"/>
                  <a:pt x="1563" y="1715"/>
                </a:cubicBezTo>
                <a:cubicBezTo>
                  <a:pt x="1565" y="1752"/>
                  <a:pt x="1567" y="1788"/>
                  <a:pt x="1570" y="1825"/>
                </a:cubicBezTo>
                <a:lnTo>
                  <a:pt x="1575" y="1906"/>
                </a:lnTo>
                <a:cubicBezTo>
                  <a:pt x="1576" y="1919"/>
                  <a:pt x="1573" y="1928"/>
                  <a:pt x="1582" y="1931"/>
                </a:cubicBezTo>
                <a:cubicBezTo>
                  <a:pt x="1620" y="1926"/>
                  <a:pt x="1770" y="1847"/>
                  <a:pt x="1806" y="1826"/>
                </a:cubicBezTo>
                <a:cubicBezTo>
                  <a:pt x="1842" y="1805"/>
                  <a:pt x="1875" y="1784"/>
                  <a:pt x="1908" y="1762"/>
                </a:cubicBezTo>
                <a:cubicBezTo>
                  <a:pt x="1925" y="1751"/>
                  <a:pt x="1995" y="1702"/>
                  <a:pt x="2002" y="1691"/>
                </a:cubicBezTo>
                <a:cubicBezTo>
                  <a:pt x="1993" y="1692"/>
                  <a:pt x="2000" y="1694"/>
                  <a:pt x="1995" y="1690"/>
                </a:cubicBezTo>
                <a:cubicBezTo>
                  <a:pt x="2003" y="1568"/>
                  <a:pt x="2005" y="1443"/>
                  <a:pt x="2005" y="1319"/>
                </a:cubicBezTo>
                <a:cubicBezTo>
                  <a:pt x="2004" y="1279"/>
                  <a:pt x="2003" y="955"/>
                  <a:pt x="1998" y="947"/>
                </a:cubicBezTo>
                <a:cubicBezTo>
                  <a:pt x="2011" y="840"/>
                  <a:pt x="1955" y="622"/>
                  <a:pt x="1900" y="528"/>
                </a:cubicBezTo>
                <a:cubicBezTo>
                  <a:pt x="1846" y="435"/>
                  <a:pt x="1710" y="333"/>
                  <a:pt x="1591" y="315"/>
                </a:cubicBezTo>
                <a:lnTo>
                  <a:pt x="1591" y="309"/>
                </a:lnTo>
                <a:cubicBezTo>
                  <a:pt x="1572" y="319"/>
                  <a:pt x="1574" y="317"/>
                  <a:pt x="1551" y="320"/>
                </a:cubicBezTo>
                <a:cubicBezTo>
                  <a:pt x="1541" y="330"/>
                  <a:pt x="1535" y="342"/>
                  <a:pt x="1526" y="353"/>
                </a:cubicBezTo>
                <a:cubicBezTo>
                  <a:pt x="1468" y="422"/>
                  <a:pt x="1396" y="436"/>
                  <a:pt x="1321" y="379"/>
                </a:cubicBezTo>
                <a:cubicBezTo>
                  <a:pt x="1278" y="347"/>
                  <a:pt x="1291" y="351"/>
                  <a:pt x="1268" y="328"/>
                </a:cubicBezTo>
                <a:cubicBezTo>
                  <a:pt x="1268" y="327"/>
                  <a:pt x="1267" y="326"/>
                  <a:pt x="1267" y="326"/>
                </a:cubicBezTo>
                <a:lnTo>
                  <a:pt x="1264" y="324"/>
                </a:lnTo>
                <a:cubicBezTo>
                  <a:pt x="1264" y="323"/>
                  <a:pt x="1264" y="323"/>
                  <a:pt x="1263" y="323"/>
                </a:cubicBezTo>
                <a:cubicBezTo>
                  <a:pt x="1217" y="309"/>
                  <a:pt x="1183" y="250"/>
                  <a:pt x="1170" y="203"/>
                </a:cubicBezTo>
                <a:cubicBezTo>
                  <a:pt x="1149" y="131"/>
                  <a:pt x="1157" y="86"/>
                  <a:pt x="1158" y="12"/>
                </a:cubicBezTo>
                <a:cubicBezTo>
                  <a:pt x="1128" y="26"/>
                  <a:pt x="1102" y="42"/>
                  <a:pt x="1065" y="55"/>
                </a:cubicBezTo>
                <a:cubicBezTo>
                  <a:pt x="991" y="81"/>
                  <a:pt x="900" y="85"/>
                  <a:pt x="828" y="52"/>
                </a:cubicBezTo>
                <a:cubicBezTo>
                  <a:pt x="806" y="42"/>
                  <a:pt x="759" y="16"/>
                  <a:pt x="745" y="0"/>
                </a:cubicBezTo>
                <a:lnTo>
                  <a:pt x="746" y="4"/>
                </a:lnTo>
                <a:cubicBezTo>
                  <a:pt x="751" y="30"/>
                  <a:pt x="775" y="38"/>
                  <a:pt x="779" y="114"/>
                </a:cubicBezTo>
                <a:cubicBezTo>
                  <a:pt x="782" y="161"/>
                  <a:pt x="769" y="198"/>
                  <a:pt x="756" y="236"/>
                </a:cubicBezTo>
                <a:cubicBezTo>
                  <a:pt x="729" y="311"/>
                  <a:pt x="665" y="349"/>
                  <a:pt x="573" y="310"/>
                </a:cubicBezTo>
                <a:cubicBezTo>
                  <a:pt x="488" y="274"/>
                  <a:pt x="468" y="245"/>
                  <a:pt x="352" y="247"/>
                </a:cubicBezTo>
                <a:cubicBezTo>
                  <a:pt x="288" y="249"/>
                  <a:pt x="236" y="262"/>
                  <a:pt x="188" y="299"/>
                </a:cubicBezTo>
                <a:cubicBezTo>
                  <a:pt x="175" y="309"/>
                  <a:pt x="164" y="327"/>
                  <a:pt x="147" y="327"/>
                </a:cubicBezTo>
                <a:cubicBezTo>
                  <a:pt x="146" y="341"/>
                  <a:pt x="129" y="351"/>
                  <a:pt x="107" y="382"/>
                </a:cubicBezTo>
                <a:cubicBezTo>
                  <a:pt x="36" y="481"/>
                  <a:pt x="18" y="658"/>
                  <a:pt x="23" y="780"/>
                </a:cubicBezTo>
                <a:lnTo>
                  <a:pt x="30" y="958"/>
                </a:lnTo>
                <a:cubicBezTo>
                  <a:pt x="30" y="959"/>
                  <a:pt x="31" y="960"/>
                  <a:pt x="31" y="960"/>
                </a:cubicBezTo>
                <a:lnTo>
                  <a:pt x="33" y="965"/>
                </a:lnTo>
                <a:cubicBezTo>
                  <a:pt x="38" y="943"/>
                  <a:pt x="32" y="917"/>
                  <a:pt x="33" y="893"/>
                </a:cubicBezTo>
                <a:lnTo>
                  <a:pt x="47" y="997"/>
                </a:lnTo>
                <a:cubicBezTo>
                  <a:pt x="50" y="1012"/>
                  <a:pt x="50" y="1006"/>
                  <a:pt x="54" y="1010"/>
                </a:cubicBezTo>
                <a:lnTo>
                  <a:pt x="158" y="784"/>
                </a:lnTo>
                <a:cubicBezTo>
                  <a:pt x="170" y="760"/>
                  <a:pt x="161" y="754"/>
                  <a:pt x="155" y="731"/>
                </a:cubicBezTo>
                <a:cubicBezTo>
                  <a:pt x="148" y="704"/>
                  <a:pt x="134" y="650"/>
                  <a:pt x="136" y="620"/>
                </a:cubicBezTo>
                <a:cubicBezTo>
                  <a:pt x="146" y="648"/>
                  <a:pt x="159" y="711"/>
                  <a:pt x="176" y="729"/>
                </a:cubicBezTo>
                <a:cubicBezTo>
                  <a:pt x="179" y="726"/>
                  <a:pt x="177" y="730"/>
                  <a:pt x="181" y="722"/>
                </a:cubicBezTo>
                <a:cubicBezTo>
                  <a:pt x="187" y="708"/>
                  <a:pt x="197" y="646"/>
                  <a:pt x="198" y="632"/>
                </a:cubicBezTo>
                <a:cubicBezTo>
                  <a:pt x="201" y="609"/>
                  <a:pt x="206" y="541"/>
                  <a:pt x="214" y="525"/>
                </a:cubicBezTo>
                <a:cubicBezTo>
                  <a:pt x="214" y="526"/>
                  <a:pt x="214" y="526"/>
                  <a:pt x="214" y="528"/>
                </a:cubicBezTo>
                <a:cubicBezTo>
                  <a:pt x="214" y="529"/>
                  <a:pt x="215" y="529"/>
                  <a:pt x="215" y="530"/>
                </a:cubicBezTo>
                <a:lnTo>
                  <a:pt x="218" y="553"/>
                </a:lnTo>
                <a:cubicBezTo>
                  <a:pt x="224" y="661"/>
                  <a:pt x="211" y="754"/>
                  <a:pt x="152" y="847"/>
                </a:cubicBezTo>
                <a:cubicBezTo>
                  <a:pt x="136" y="874"/>
                  <a:pt x="122" y="900"/>
                  <a:pt x="105" y="932"/>
                </a:cubicBezTo>
                <a:cubicBezTo>
                  <a:pt x="57" y="1022"/>
                  <a:pt x="0" y="1107"/>
                  <a:pt x="6" y="1229"/>
                </a:cubicBezTo>
                <a:cubicBezTo>
                  <a:pt x="11" y="1325"/>
                  <a:pt x="82" y="1417"/>
                  <a:pt x="191" y="1440"/>
                </a:cubicBezTo>
                <a:cubicBezTo>
                  <a:pt x="310" y="1465"/>
                  <a:pt x="407" y="1435"/>
                  <a:pt x="498" y="1369"/>
                </a:cubicBezTo>
                <a:cubicBezTo>
                  <a:pt x="524" y="1351"/>
                  <a:pt x="546" y="1329"/>
                  <a:pt x="564" y="1303"/>
                </a:cubicBezTo>
                <a:cubicBezTo>
                  <a:pt x="584" y="1274"/>
                  <a:pt x="599" y="1259"/>
                  <a:pt x="611" y="1217"/>
                </a:cubicBezTo>
                <a:cubicBezTo>
                  <a:pt x="615" y="1200"/>
                  <a:pt x="629" y="1117"/>
                  <a:pt x="635" y="1108"/>
                </a:cubicBezTo>
                <a:cubicBezTo>
                  <a:pt x="645" y="1243"/>
                  <a:pt x="634" y="1329"/>
                  <a:pt x="529" y="1421"/>
                </a:cubicBezTo>
                <a:cubicBezTo>
                  <a:pt x="498" y="1449"/>
                  <a:pt x="441" y="1481"/>
                  <a:pt x="388" y="1497"/>
                </a:cubicBezTo>
                <a:cubicBezTo>
                  <a:pt x="309" y="1521"/>
                  <a:pt x="271" y="1507"/>
                  <a:pt x="198" y="1492"/>
                </a:cubicBezTo>
                <a:cubicBezTo>
                  <a:pt x="209" y="1554"/>
                  <a:pt x="224" y="1607"/>
                  <a:pt x="230" y="1674"/>
                </a:cubicBezTo>
                <a:cubicBezTo>
                  <a:pt x="235" y="1720"/>
                  <a:pt x="240" y="1837"/>
                  <a:pt x="254" y="1871"/>
                </a:cubicBezTo>
                <a:cubicBezTo>
                  <a:pt x="266" y="1882"/>
                  <a:pt x="351" y="1917"/>
                  <a:pt x="373" y="1926"/>
                </a:cubicBezTo>
                <a:cubicBezTo>
                  <a:pt x="600" y="2021"/>
                  <a:pt x="869" y="2059"/>
                  <a:pt x="1117" y="2040"/>
                </a:cubicBezTo>
                <a:cubicBezTo>
                  <a:pt x="1195" y="2034"/>
                  <a:pt x="1344" y="2013"/>
                  <a:pt x="1409" y="1989"/>
                </a:cubicBezTo>
                <a:cubicBezTo>
                  <a:pt x="1444" y="1887"/>
                  <a:pt x="1480" y="1779"/>
                  <a:pt x="1511" y="1675"/>
                </a:cubicBezTo>
                <a:cubicBezTo>
                  <a:pt x="1526" y="1622"/>
                  <a:pt x="1528" y="1616"/>
                  <a:pt x="1526" y="1556"/>
                </a:cubicBezTo>
                <a:cubicBezTo>
                  <a:pt x="1524" y="1482"/>
                  <a:pt x="1523" y="1062"/>
                  <a:pt x="1548" y="1026"/>
                </a:cubicBezTo>
                <a:close/>
                <a:moveTo>
                  <a:pt x="73" y="1257"/>
                </a:moveTo>
                <a:cubicBezTo>
                  <a:pt x="64" y="1211"/>
                  <a:pt x="96" y="1174"/>
                  <a:pt x="133" y="1167"/>
                </a:cubicBezTo>
                <a:cubicBezTo>
                  <a:pt x="180" y="1158"/>
                  <a:pt x="217" y="1191"/>
                  <a:pt x="224" y="1229"/>
                </a:cubicBezTo>
                <a:cubicBezTo>
                  <a:pt x="240" y="1330"/>
                  <a:pt x="91" y="1353"/>
                  <a:pt x="73" y="1257"/>
                </a:cubicBezTo>
                <a:close/>
                <a:moveTo>
                  <a:pt x="1368" y="879"/>
                </a:moveTo>
                <a:cubicBezTo>
                  <a:pt x="1395" y="899"/>
                  <a:pt x="1446" y="997"/>
                  <a:pt x="1455" y="1022"/>
                </a:cubicBezTo>
                <a:cubicBezTo>
                  <a:pt x="1498" y="1134"/>
                  <a:pt x="1504" y="1290"/>
                  <a:pt x="1433" y="1393"/>
                </a:cubicBezTo>
                <a:cubicBezTo>
                  <a:pt x="1395" y="1447"/>
                  <a:pt x="1375" y="1478"/>
                  <a:pt x="1324" y="1513"/>
                </a:cubicBezTo>
                <a:cubicBezTo>
                  <a:pt x="1160" y="1628"/>
                  <a:pt x="969" y="1594"/>
                  <a:pt x="830" y="1459"/>
                </a:cubicBezTo>
                <a:cubicBezTo>
                  <a:pt x="797" y="1427"/>
                  <a:pt x="747" y="1342"/>
                  <a:pt x="759" y="1307"/>
                </a:cubicBezTo>
                <a:cubicBezTo>
                  <a:pt x="789" y="1385"/>
                  <a:pt x="894" y="1480"/>
                  <a:pt x="967" y="1504"/>
                </a:cubicBezTo>
                <a:cubicBezTo>
                  <a:pt x="1043" y="1530"/>
                  <a:pt x="1151" y="1537"/>
                  <a:pt x="1226" y="1497"/>
                </a:cubicBezTo>
                <a:cubicBezTo>
                  <a:pt x="1342" y="1436"/>
                  <a:pt x="1410" y="1355"/>
                  <a:pt x="1440" y="1202"/>
                </a:cubicBezTo>
                <a:cubicBezTo>
                  <a:pt x="1451" y="1144"/>
                  <a:pt x="1447" y="1077"/>
                  <a:pt x="1430" y="1023"/>
                </a:cubicBezTo>
                <a:cubicBezTo>
                  <a:pt x="1423" y="998"/>
                  <a:pt x="1411" y="973"/>
                  <a:pt x="1401" y="951"/>
                </a:cubicBezTo>
                <a:lnTo>
                  <a:pt x="1368" y="879"/>
                </a:lnTo>
                <a:close/>
              </a:path>
            </a:pathLst>
          </a:custGeom>
          <a:solidFill>
            <a:srgbClr val="FFD1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8" name="Freeform 450">
            <a:extLst>
              <a:ext uri="{FF2B5EF4-FFF2-40B4-BE49-F238E27FC236}">
                <a16:creationId xmlns:a16="http://schemas.microsoft.com/office/drawing/2014/main" id="{8FBC541D-2BCD-A846-84D0-B6627B72F510}"/>
              </a:ext>
            </a:extLst>
          </p:cNvPr>
          <p:cNvSpPr>
            <a:spLocks/>
          </p:cNvSpPr>
          <p:nvPr/>
        </p:nvSpPr>
        <p:spPr bwMode="auto">
          <a:xfrm>
            <a:off x="2192477" y="2744473"/>
            <a:ext cx="717957" cy="849103"/>
          </a:xfrm>
          <a:custGeom>
            <a:avLst/>
            <a:gdLst>
              <a:gd name="T0" fmla="*/ 24 w 662"/>
              <a:gd name="T1" fmla="*/ 142 h 791"/>
              <a:gd name="T2" fmla="*/ 2 w 662"/>
              <a:gd name="T3" fmla="*/ 137 h 791"/>
              <a:gd name="T4" fmla="*/ 65 w 662"/>
              <a:gd name="T5" fmla="*/ 561 h 791"/>
              <a:gd name="T6" fmla="*/ 124 w 662"/>
              <a:gd name="T7" fmla="*/ 663 h 791"/>
              <a:gd name="T8" fmla="*/ 157 w 662"/>
              <a:gd name="T9" fmla="*/ 695 h 791"/>
              <a:gd name="T10" fmla="*/ 478 w 662"/>
              <a:gd name="T11" fmla="*/ 739 h 791"/>
              <a:gd name="T12" fmla="*/ 517 w 662"/>
              <a:gd name="T13" fmla="*/ 715 h 791"/>
              <a:gd name="T14" fmla="*/ 601 w 662"/>
              <a:gd name="T15" fmla="*/ 613 h 791"/>
              <a:gd name="T16" fmla="*/ 651 w 662"/>
              <a:gd name="T17" fmla="*/ 422 h 791"/>
              <a:gd name="T18" fmla="*/ 496 w 662"/>
              <a:gd name="T19" fmla="*/ 378 h 791"/>
              <a:gd name="T20" fmla="*/ 322 w 662"/>
              <a:gd name="T21" fmla="*/ 160 h 791"/>
              <a:gd name="T22" fmla="*/ 287 w 662"/>
              <a:gd name="T23" fmla="*/ 0 h 791"/>
              <a:gd name="T24" fmla="*/ 186 w 662"/>
              <a:gd name="T25" fmla="*/ 111 h 791"/>
              <a:gd name="T26" fmla="*/ 24 w 662"/>
              <a:gd name="T27" fmla="*/ 142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2" h="791">
                <a:moveTo>
                  <a:pt x="24" y="142"/>
                </a:moveTo>
                <a:lnTo>
                  <a:pt x="2" y="137"/>
                </a:lnTo>
                <a:cubicBezTo>
                  <a:pt x="0" y="284"/>
                  <a:pt x="13" y="428"/>
                  <a:pt x="65" y="561"/>
                </a:cubicBezTo>
                <a:cubicBezTo>
                  <a:pt x="77" y="589"/>
                  <a:pt x="107" y="650"/>
                  <a:pt x="124" y="663"/>
                </a:cubicBezTo>
                <a:cubicBezTo>
                  <a:pt x="135" y="672"/>
                  <a:pt x="148" y="686"/>
                  <a:pt x="157" y="695"/>
                </a:cubicBezTo>
                <a:cubicBezTo>
                  <a:pt x="249" y="785"/>
                  <a:pt x="360" y="791"/>
                  <a:pt x="478" y="739"/>
                </a:cubicBezTo>
                <a:cubicBezTo>
                  <a:pt x="498" y="730"/>
                  <a:pt x="503" y="729"/>
                  <a:pt x="517" y="715"/>
                </a:cubicBezTo>
                <a:cubicBezTo>
                  <a:pt x="549" y="684"/>
                  <a:pt x="580" y="655"/>
                  <a:pt x="601" y="613"/>
                </a:cubicBezTo>
                <a:cubicBezTo>
                  <a:pt x="621" y="572"/>
                  <a:pt x="662" y="480"/>
                  <a:pt x="651" y="422"/>
                </a:cubicBezTo>
                <a:cubicBezTo>
                  <a:pt x="594" y="421"/>
                  <a:pt x="537" y="400"/>
                  <a:pt x="496" y="378"/>
                </a:cubicBezTo>
                <a:cubicBezTo>
                  <a:pt x="410" y="331"/>
                  <a:pt x="354" y="253"/>
                  <a:pt x="322" y="160"/>
                </a:cubicBezTo>
                <a:cubicBezTo>
                  <a:pt x="304" y="105"/>
                  <a:pt x="295" y="60"/>
                  <a:pt x="287" y="0"/>
                </a:cubicBezTo>
                <a:cubicBezTo>
                  <a:pt x="273" y="14"/>
                  <a:pt x="250" y="67"/>
                  <a:pt x="186" y="111"/>
                </a:cubicBezTo>
                <a:cubicBezTo>
                  <a:pt x="147" y="137"/>
                  <a:pt x="32" y="177"/>
                  <a:pt x="24" y="142"/>
                </a:cubicBezTo>
                <a:close/>
              </a:path>
            </a:pathLst>
          </a:custGeom>
          <a:solidFill>
            <a:srgbClr val="FFD1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9" name="Freeform 451">
            <a:extLst>
              <a:ext uri="{FF2B5EF4-FFF2-40B4-BE49-F238E27FC236}">
                <a16:creationId xmlns:a16="http://schemas.microsoft.com/office/drawing/2014/main" id="{F03E4214-C6DE-30E8-55CC-FD46C967E7D4}"/>
              </a:ext>
            </a:extLst>
          </p:cNvPr>
          <p:cNvSpPr>
            <a:spLocks/>
          </p:cNvSpPr>
          <p:nvPr/>
        </p:nvSpPr>
        <p:spPr bwMode="auto">
          <a:xfrm>
            <a:off x="1560044" y="4088327"/>
            <a:ext cx="717957" cy="1444143"/>
          </a:xfrm>
          <a:custGeom>
            <a:avLst/>
            <a:gdLst>
              <a:gd name="T0" fmla="*/ 50 w 662"/>
              <a:gd name="T1" fmla="*/ 440 h 1346"/>
              <a:gd name="T2" fmla="*/ 53 w 662"/>
              <a:gd name="T3" fmla="*/ 498 h 1346"/>
              <a:gd name="T4" fmla="*/ 12 w 662"/>
              <a:gd name="T5" fmla="*/ 634 h 1346"/>
              <a:gd name="T6" fmla="*/ 49 w 662"/>
              <a:gd name="T7" fmla="*/ 828 h 1346"/>
              <a:gd name="T8" fmla="*/ 80 w 662"/>
              <a:gd name="T9" fmla="*/ 1040 h 1346"/>
              <a:gd name="T10" fmla="*/ 104 w 662"/>
              <a:gd name="T11" fmla="*/ 1241 h 1346"/>
              <a:gd name="T12" fmla="*/ 101 w 662"/>
              <a:gd name="T13" fmla="*/ 1250 h 1346"/>
              <a:gd name="T14" fmla="*/ 118 w 662"/>
              <a:gd name="T15" fmla="*/ 1261 h 1346"/>
              <a:gd name="T16" fmla="*/ 139 w 662"/>
              <a:gd name="T17" fmla="*/ 1271 h 1346"/>
              <a:gd name="T18" fmla="*/ 105 w 662"/>
              <a:gd name="T19" fmla="*/ 904 h 1346"/>
              <a:gd name="T20" fmla="*/ 107 w 662"/>
              <a:gd name="T21" fmla="*/ 905 h 1346"/>
              <a:gd name="T22" fmla="*/ 124 w 662"/>
              <a:gd name="T23" fmla="*/ 920 h 1346"/>
              <a:gd name="T24" fmla="*/ 206 w 662"/>
              <a:gd name="T25" fmla="*/ 1083 h 1346"/>
              <a:gd name="T26" fmla="*/ 231 w 662"/>
              <a:gd name="T27" fmla="*/ 1268 h 1346"/>
              <a:gd name="T28" fmla="*/ 240 w 662"/>
              <a:gd name="T29" fmla="*/ 1313 h 1346"/>
              <a:gd name="T30" fmla="*/ 235 w 662"/>
              <a:gd name="T31" fmla="*/ 1329 h 1346"/>
              <a:gd name="T32" fmla="*/ 271 w 662"/>
              <a:gd name="T33" fmla="*/ 1346 h 1346"/>
              <a:gd name="T34" fmla="*/ 247 w 662"/>
              <a:gd name="T35" fmla="*/ 1149 h 1346"/>
              <a:gd name="T36" fmla="*/ 215 w 662"/>
              <a:gd name="T37" fmla="*/ 967 h 1346"/>
              <a:gd name="T38" fmla="*/ 405 w 662"/>
              <a:gd name="T39" fmla="*/ 972 h 1346"/>
              <a:gd name="T40" fmla="*/ 546 w 662"/>
              <a:gd name="T41" fmla="*/ 896 h 1346"/>
              <a:gd name="T42" fmla="*/ 652 w 662"/>
              <a:gd name="T43" fmla="*/ 583 h 1346"/>
              <a:gd name="T44" fmla="*/ 628 w 662"/>
              <a:gd name="T45" fmla="*/ 692 h 1346"/>
              <a:gd name="T46" fmla="*/ 581 w 662"/>
              <a:gd name="T47" fmla="*/ 778 h 1346"/>
              <a:gd name="T48" fmla="*/ 515 w 662"/>
              <a:gd name="T49" fmla="*/ 844 h 1346"/>
              <a:gd name="T50" fmla="*/ 208 w 662"/>
              <a:gd name="T51" fmla="*/ 915 h 1346"/>
              <a:gd name="T52" fmla="*/ 23 w 662"/>
              <a:gd name="T53" fmla="*/ 704 h 1346"/>
              <a:gd name="T54" fmla="*/ 122 w 662"/>
              <a:gd name="T55" fmla="*/ 407 h 1346"/>
              <a:gd name="T56" fmla="*/ 169 w 662"/>
              <a:gd name="T57" fmla="*/ 322 h 1346"/>
              <a:gd name="T58" fmla="*/ 235 w 662"/>
              <a:gd name="T59" fmla="*/ 28 h 1346"/>
              <a:gd name="T60" fmla="*/ 232 w 662"/>
              <a:gd name="T61" fmla="*/ 5 h 1346"/>
              <a:gd name="T62" fmla="*/ 231 w 662"/>
              <a:gd name="T63" fmla="*/ 3 h 1346"/>
              <a:gd name="T64" fmla="*/ 231 w 662"/>
              <a:gd name="T65" fmla="*/ 0 h 1346"/>
              <a:gd name="T66" fmla="*/ 215 w 662"/>
              <a:gd name="T67" fmla="*/ 107 h 1346"/>
              <a:gd name="T68" fmla="*/ 198 w 662"/>
              <a:gd name="T69" fmla="*/ 197 h 1346"/>
              <a:gd name="T70" fmla="*/ 193 w 662"/>
              <a:gd name="T71" fmla="*/ 204 h 1346"/>
              <a:gd name="T72" fmla="*/ 153 w 662"/>
              <a:gd name="T73" fmla="*/ 95 h 1346"/>
              <a:gd name="T74" fmla="*/ 172 w 662"/>
              <a:gd name="T75" fmla="*/ 206 h 1346"/>
              <a:gd name="T76" fmla="*/ 175 w 662"/>
              <a:gd name="T77" fmla="*/ 259 h 1346"/>
              <a:gd name="T78" fmla="*/ 71 w 662"/>
              <a:gd name="T79" fmla="*/ 485 h 1346"/>
              <a:gd name="T80" fmla="*/ 64 w 662"/>
              <a:gd name="T81" fmla="*/ 472 h 1346"/>
              <a:gd name="T82" fmla="*/ 50 w 662"/>
              <a:gd name="T83" fmla="*/ 368 h 1346"/>
              <a:gd name="T84" fmla="*/ 50 w 662"/>
              <a:gd name="T85" fmla="*/ 440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62" h="1346">
                <a:moveTo>
                  <a:pt x="50" y="440"/>
                </a:moveTo>
                <a:cubicBezTo>
                  <a:pt x="46" y="460"/>
                  <a:pt x="51" y="479"/>
                  <a:pt x="53" y="498"/>
                </a:cubicBezTo>
                <a:cubicBezTo>
                  <a:pt x="56" y="522"/>
                  <a:pt x="25" y="551"/>
                  <a:pt x="12" y="634"/>
                </a:cubicBezTo>
                <a:cubicBezTo>
                  <a:pt x="0" y="717"/>
                  <a:pt x="15" y="767"/>
                  <a:pt x="49" y="828"/>
                </a:cubicBezTo>
                <a:cubicBezTo>
                  <a:pt x="78" y="880"/>
                  <a:pt x="73" y="975"/>
                  <a:pt x="80" y="1040"/>
                </a:cubicBezTo>
                <a:lnTo>
                  <a:pt x="104" y="1241"/>
                </a:lnTo>
                <a:cubicBezTo>
                  <a:pt x="104" y="1250"/>
                  <a:pt x="105" y="1244"/>
                  <a:pt x="101" y="1250"/>
                </a:cubicBezTo>
                <a:lnTo>
                  <a:pt x="118" y="1261"/>
                </a:lnTo>
                <a:cubicBezTo>
                  <a:pt x="127" y="1267"/>
                  <a:pt x="128" y="1268"/>
                  <a:pt x="139" y="1271"/>
                </a:cubicBezTo>
                <a:cubicBezTo>
                  <a:pt x="125" y="1218"/>
                  <a:pt x="81" y="943"/>
                  <a:pt x="105" y="904"/>
                </a:cubicBezTo>
                <a:cubicBezTo>
                  <a:pt x="106" y="904"/>
                  <a:pt x="107" y="904"/>
                  <a:pt x="107" y="905"/>
                </a:cubicBezTo>
                <a:lnTo>
                  <a:pt x="124" y="920"/>
                </a:lnTo>
                <a:cubicBezTo>
                  <a:pt x="176" y="974"/>
                  <a:pt x="175" y="923"/>
                  <a:pt x="206" y="1083"/>
                </a:cubicBezTo>
                <a:cubicBezTo>
                  <a:pt x="217" y="1141"/>
                  <a:pt x="222" y="1207"/>
                  <a:pt x="231" y="1268"/>
                </a:cubicBezTo>
                <a:lnTo>
                  <a:pt x="240" y="1313"/>
                </a:lnTo>
                <a:cubicBezTo>
                  <a:pt x="242" y="1339"/>
                  <a:pt x="244" y="1322"/>
                  <a:pt x="235" y="1329"/>
                </a:cubicBezTo>
                <a:lnTo>
                  <a:pt x="271" y="1346"/>
                </a:lnTo>
                <a:cubicBezTo>
                  <a:pt x="257" y="1312"/>
                  <a:pt x="252" y="1195"/>
                  <a:pt x="247" y="1149"/>
                </a:cubicBezTo>
                <a:cubicBezTo>
                  <a:pt x="241" y="1082"/>
                  <a:pt x="226" y="1029"/>
                  <a:pt x="215" y="967"/>
                </a:cubicBezTo>
                <a:cubicBezTo>
                  <a:pt x="288" y="982"/>
                  <a:pt x="326" y="996"/>
                  <a:pt x="405" y="972"/>
                </a:cubicBezTo>
                <a:cubicBezTo>
                  <a:pt x="458" y="956"/>
                  <a:pt x="515" y="924"/>
                  <a:pt x="546" y="896"/>
                </a:cubicBezTo>
                <a:cubicBezTo>
                  <a:pt x="651" y="804"/>
                  <a:pt x="662" y="718"/>
                  <a:pt x="652" y="583"/>
                </a:cubicBezTo>
                <a:cubicBezTo>
                  <a:pt x="646" y="592"/>
                  <a:pt x="633" y="675"/>
                  <a:pt x="628" y="692"/>
                </a:cubicBezTo>
                <a:cubicBezTo>
                  <a:pt x="616" y="734"/>
                  <a:pt x="601" y="749"/>
                  <a:pt x="581" y="778"/>
                </a:cubicBezTo>
                <a:cubicBezTo>
                  <a:pt x="563" y="804"/>
                  <a:pt x="541" y="826"/>
                  <a:pt x="515" y="844"/>
                </a:cubicBezTo>
                <a:cubicBezTo>
                  <a:pt x="424" y="910"/>
                  <a:pt x="327" y="940"/>
                  <a:pt x="208" y="915"/>
                </a:cubicBezTo>
                <a:cubicBezTo>
                  <a:pt x="99" y="892"/>
                  <a:pt x="28" y="800"/>
                  <a:pt x="23" y="704"/>
                </a:cubicBezTo>
                <a:cubicBezTo>
                  <a:pt x="17" y="582"/>
                  <a:pt x="74" y="497"/>
                  <a:pt x="122" y="407"/>
                </a:cubicBezTo>
                <a:cubicBezTo>
                  <a:pt x="139" y="375"/>
                  <a:pt x="153" y="349"/>
                  <a:pt x="169" y="322"/>
                </a:cubicBezTo>
                <a:cubicBezTo>
                  <a:pt x="228" y="229"/>
                  <a:pt x="241" y="136"/>
                  <a:pt x="235" y="28"/>
                </a:cubicBezTo>
                <a:lnTo>
                  <a:pt x="232" y="5"/>
                </a:lnTo>
                <a:cubicBezTo>
                  <a:pt x="232" y="4"/>
                  <a:pt x="231" y="4"/>
                  <a:pt x="231" y="3"/>
                </a:cubicBezTo>
                <a:cubicBezTo>
                  <a:pt x="231" y="1"/>
                  <a:pt x="231" y="1"/>
                  <a:pt x="231" y="0"/>
                </a:cubicBezTo>
                <a:cubicBezTo>
                  <a:pt x="223" y="16"/>
                  <a:pt x="218" y="84"/>
                  <a:pt x="215" y="107"/>
                </a:cubicBezTo>
                <a:cubicBezTo>
                  <a:pt x="214" y="121"/>
                  <a:pt x="204" y="183"/>
                  <a:pt x="198" y="197"/>
                </a:cubicBezTo>
                <a:cubicBezTo>
                  <a:pt x="194" y="205"/>
                  <a:pt x="196" y="201"/>
                  <a:pt x="193" y="204"/>
                </a:cubicBezTo>
                <a:cubicBezTo>
                  <a:pt x="176" y="186"/>
                  <a:pt x="163" y="123"/>
                  <a:pt x="153" y="95"/>
                </a:cubicBezTo>
                <a:cubicBezTo>
                  <a:pt x="152" y="125"/>
                  <a:pt x="165" y="179"/>
                  <a:pt x="172" y="206"/>
                </a:cubicBezTo>
                <a:cubicBezTo>
                  <a:pt x="178" y="229"/>
                  <a:pt x="187" y="235"/>
                  <a:pt x="175" y="259"/>
                </a:cubicBezTo>
                <a:lnTo>
                  <a:pt x="71" y="485"/>
                </a:lnTo>
                <a:cubicBezTo>
                  <a:pt x="67" y="481"/>
                  <a:pt x="67" y="487"/>
                  <a:pt x="64" y="472"/>
                </a:cubicBezTo>
                <a:lnTo>
                  <a:pt x="50" y="368"/>
                </a:lnTo>
                <a:cubicBezTo>
                  <a:pt x="49" y="392"/>
                  <a:pt x="55" y="418"/>
                  <a:pt x="50" y="440"/>
                </a:cubicBezTo>
                <a:close/>
              </a:path>
            </a:pathLst>
          </a:custGeom>
          <a:solidFill>
            <a:srgbClr val="FF9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0" name="Freeform 452">
            <a:extLst>
              <a:ext uri="{FF2B5EF4-FFF2-40B4-BE49-F238E27FC236}">
                <a16:creationId xmlns:a16="http://schemas.microsoft.com/office/drawing/2014/main" id="{5F0F846E-AD2E-4A3D-589A-E8EF78A8F0AC}"/>
              </a:ext>
            </a:extLst>
          </p:cNvPr>
          <p:cNvSpPr>
            <a:spLocks/>
          </p:cNvSpPr>
          <p:nvPr/>
        </p:nvSpPr>
        <p:spPr bwMode="auto">
          <a:xfrm>
            <a:off x="2219484" y="2679842"/>
            <a:ext cx="729210" cy="1190081"/>
          </a:xfrm>
          <a:custGeom>
            <a:avLst/>
            <a:gdLst>
              <a:gd name="T0" fmla="*/ 0 w 673"/>
              <a:gd name="T1" fmla="*/ 203 h 1110"/>
              <a:gd name="T2" fmla="*/ 162 w 673"/>
              <a:gd name="T3" fmla="*/ 172 h 1110"/>
              <a:gd name="T4" fmla="*/ 263 w 673"/>
              <a:gd name="T5" fmla="*/ 61 h 1110"/>
              <a:gd name="T6" fmla="*/ 298 w 673"/>
              <a:gd name="T7" fmla="*/ 221 h 1110"/>
              <a:gd name="T8" fmla="*/ 472 w 673"/>
              <a:gd name="T9" fmla="*/ 439 h 1110"/>
              <a:gd name="T10" fmla="*/ 627 w 673"/>
              <a:gd name="T11" fmla="*/ 483 h 1110"/>
              <a:gd name="T12" fmla="*/ 577 w 673"/>
              <a:gd name="T13" fmla="*/ 674 h 1110"/>
              <a:gd name="T14" fmla="*/ 493 w 673"/>
              <a:gd name="T15" fmla="*/ 776 h 1110"/>
              <a:gd name="T16" fmla="*/ 454 w 673"/>
              <a:gd name="T17" fmla="*/ 800 h 1110"/>
              <a:gd name="T18" fmla="*/ 133 w 673"/>
              <a:gd name="T19" fmla="*/ 756 h 1110"/>
              <a:gd name="T20" fmla="*/ 100 w 673"/>
              <a:gd name="T21" fmla="*/ 724 h 1110"/>
              <a:gd name="T22" fmla="*/ 126 w 673"/>
              <a:gd name="T23" fmla="*/ 760 h 1110"/>
              <a:gd name="T24" fmla="*/ 156 w 673"/>
              <a:gd name="T25" fmla="*/ 791 h 1110"/>
              <a:gd name="T26" fmla="*/ 155 w 673"/>
              <a:gd name="T27" fmla="*/ 787 h 1110"/>
              <a:gd name="T28" fmla="*/ 238 w 673"/>
              <a:gd name="T29" fmla="*/ 839 h 1110"/>
              <a:gd name="T30" fmla="*/ 475 w 673"/>
              <a:gd name="T31" fmla="*/ 842 h 1110"/>
              <a:gd name="T32" fmla="*/ 568 w 673"/>
              <a:gd name="T33" fmla="*/ 799 h 1110"/>
              <a:gd name="T34" fmla="*/ 580 w 673"/>
              <a:gd name="T35" fmla="*/ 990 h 1110"/>
              <a:gd name="T36" fmla="*/ 673 w 673"/>
              <a:gd name="T37" fmla="*/ 1110 h 1110"/>
              <a:gd name="T38" fmla="*/ 614 w 673"/>
              <a:gd name="T39" fmla="*/ 966 h 1110"/>
              <a:gd name="T40" fmla="*/ 610 w 673"/>
              <a:gd name="T41" fmla="*/ 781 h 1110"/>
              <a:gd name="T42" fmla="*/ 649 w 673"/>
              <a:gd name="T43" fmla="*/ 419 h 1110"/>
              <a:gd name="T44" fmla="*/ 560 w 673"/>
              <a:gd name="T45" fmla="*/ 426 h 1110"/>
              <a:gd name="T46" fmla="*/ 479 w 673"/>
              <a:gd name="T47" fmla="*/ 404 h 1110"/>
              <a:gd name="T48" fmla="*/ 303 w 673"/>
              <a:gd name="T49" fmla="*/ 172 h 1110"/>
              <a:gd name="T50" fmla="*/ 276 w 673"/>
              <a:gd name="T51" fmla="*/ 45 h 1110"/>
              <a:gd name="T52" fmla="*/ 266 w 673"/>
              <a:gd name="T53" fmla="*/ 0 h 1110"/>
              <a:gd name="T54" fmla="*/ 0 w 673"/>
              <a:gd name="T55" fmla="*/ 203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73" h="1110">
                <a:moveTo>
                  <a:pt x="0" y="203"/>
                </a:moveTo>
                <a:cubicBezTo>
                  <a:pt x="8" y="238"/>
                  <a:pt x="123" y="198"/>
                  <a:pt x="162" y="172"/>
                </a:cubicBezTo>
                <a:cubicBezTo>
                  <a:pt x="226" y="128"/>
                  <a:pt x="249" y="75"/>
                  <a:pt x="263" y="61"/>
                </a:cubicBezTo>
                <a:cubicBezTo>
                  <a:pt x="271" y="121"/>
                  <a:pt x="280" y="166"/>
                  <a:pt x="298" y="221"/>
                </a:cubicBezTo>
                <a:cubicBezTo>
                  <a:pt x="330" y="314"/>
                  <a:pt x="386" y="392"/>
                  <a:pt x="472" y="439"/>
                </a:cubicBezTo>
                <a:cubicBezTo>
                  <a:pt x="513" y="461"/>
                  <a:pt x="570" y="482"/>
                  <a:pt x="627" y="483"/>
                </a:cubicBezTo>
                <a:cubicBezTo>
                  <a:pt x="638" y="541"/>
                  <a:pt x="597" y="633"/>
                  <a:pt x="577" y="674"/>
                </a:cubicBezTo>
                <a:cubicBezTo>
                  <a:pt x="556" y="716"/>
                  <a:pt x="525" y="745"/>
                  <a:pt x="493" y="776"/>
                </a:cubicBezTo>
                <a:cubicBezTo>
                  <a:pt x="479" y="790"/>
                  <a:pt x="474" y="791"/>
                  <a:pt x="454" y="800"/>
                </a:cubicBezTo>
                <a:cubicBezTo>
                  <a:pt x="336" y="852"/>
                  <a:pt x="225" y="846"/>
                  <a:pt x="133" y="756"/>
                </a:cubicBezTo>
                <a:cubicBezTo>
                  <a:pt x="124" y="747"/>
                  <a:pt x="111" y="733"/>
                  <a:pt x="100" y="724"/>
                </a:cubicBezTo>
                <a:cubicBezTo>
                  <a:pt x="106" y="739"/>
                  <a:pt x="114" y="749"/>
                  <a:pt x="126" y="760"/>
                </a:cubicBezTo>
                <a:cubicBezTo>
                  <a:pt x="134" y="768"/>
                  <a:pt x="148" y="786"/>
                  <a:pt x="156" y="791"/>
                </a:cubicBezTo>
                <a:lnTo>
                  <a:pt x="155" y="787"/>
                </a:lnTo>
                <a:cubicBezTo>
                  <a:pt x="169" y="803"/>
                  <a:pt x="216" y="829"/>
                  <a:pt x="238" y="839"/>
                </a:cubicBezTo>
                <a:cubicBezTo>
                  <a:pt x="310" y="872"/>
                  <a:pt x="401" y="868"/>
                  <a:pt x="475" y="842"/>
                </a:cubicBezTo>
                <a:cubicBezTo>
                  <a:pt x="512" y="829"/>
                  <a:pt x="538" y="813"/>
                  <a:pt x="568" y="799"/>
                </a:cubicBezTo>
                <a:cubicBezTo>
                  <a:pt x="567" y="873"/>
                  <a:pt x="559" y="918"/>
                  <a:pt x="580" y="990"/>
                </a:cubicBezTo>
                <a:cubicBezTo>
                  <a:pt x="594" y="1037"/>
                  <a:pt x="627" y="1096"/>
                  <a:pt x="673" y="1110"/>
                </a:cubicBezTo>
                <a:cubicBezTo>
                  <a:pt x="656" y="1065"/>
                  <a:pt x="629" y="1045"/>
                  <a:pt x="614" y="966"/>
                </a:cubicBezTo>
                <a:cubicBezTo>
                  <a:pt x="602" y="910"/>
                  <a:pt x="598" y="837"/>
                  <a:pt x="610" y="781"/>
                </a:cubicBezTo>
                <a:cubicBezTo>
                  <a:pt x="634" y="675"/>
                  <a:pt x="667" y="533"/>
                  <a:pt x="649" y="419"/>
                </a:cubicBezTo>
                <a:cubicBezTo>
                  <a:pt x="617" y="420"/>
                  <a:pt x="600" y="430"/>
                  <a:pt x="560" y="426"/>
                </a:cubicBezTo>
                <a:cubicBezTo>
                  <a:pt x="529" y="423"/>
                  <a:pt x="504" y="416"/>
                  <a:pt x="479" y="404"/>
                </a:cubicBezTo>
                <a:cubicBezTo>
                  <a:pt x="388" y="360"/>
                  <a:pt x="332" y="269"/>
                  <a:pt x="303" y="172"/>
                </a:cubicBezTo>
                <a:cubicBezTo>
                  <a:pt x="291" y="131"/>
                  <a:pt x="282" y="88"/>
                  <a:pt x="276" y="45"/>
                </a:cubicBezTo>
                <a:lnTo>
                  <a:pt x="266" y="0"/>
                </a:lnTo>
                <a:cubicBezTo>
                  <a:pt x="220" y="92"/>
                  <a:pt x="141" y="214"/>
                  <a:pt x="0" y="203"/>
                </a:cubicBezTo>
                <a:close/>
              </a:path>
            </a:pathLst>
          </a:custGeom>
          <a:solidFill>
            <a:srgbClr val="FF9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1" name="Freeform 453">
            <a:extLst>
              <a:ext uri="{FF2B5EF4-FFF2-40B4-BE49-F238E27FC236}">
                <a16:creationId xmlns:a16="http://schemas.microsoft.com/office/drawing/2014/main" id="{130A01A6-4D66-F623-ECBA-D7A77908CFA3}"/>
              </a:ext>
            </a:extLst>
          </p:cNvPr>
          <p:cNvSpPr>
            <a:spLocks/>
          </p:cNvSpPr>
          <p:nvPr/>
        </p:nvSpPr>
        <p:spPr bwMode="auto">
          <a:xfrm>
            <a:off x="2388282" y="4467192"/>
            <a:ext cx="821487" cy="804531"/>
          </a:xfrm>
          <a:custGeom>
            <a:avLst/>
            <a:gdLst>
              <a:gd name="T0" fmla="*/ 621 w 757"/>
              <a:gd name="T1" fmla="*/ 0 h 749"/>
              <a:gd name="T2" fmla="*/ 654 w 757"/>
              <a:gd name="T3" fmla="*/ 72 h 749"/>
              <a:gd name="T4" fmla="*/ 683 w 757"/>
              <a:gd name="T5" fmla="*/ 144 h 749"/>
              <a:gd name="T6" fmla="*/ 693 w 757"/>
              <a:gd name="T7" fmla="*/ 323 h 749"/>
              <a:gd name="T8" fmla="*/ 479 w 757"/>
              <a:gd name="T9" fmla="*/ 618 h 749"/>
              <a:gd name="T10" fmla="*/ 220 w 757"/>
              <a:gd name="T11" fmla="*/ 625 h 749"/>
              <a:gd name="T12" fmla="*/ 12 w 757"/>
              <a:gd name="T13" fmla="*/ 428 h 749"/>
              <a:gd name="T14" fmla="*/ 83 w 757"/>
              <a:gd name="T15" fmla="*/ 580 h 749"/>
              <a:gd name="T16" fmla="*/ 577 w 757"/>
              <a:gd name="T17" fmla="*/ 634 h 749"/>
              <a:gd name="T18" fmla="*/ 686 w 757"/>
              <a:gd name="T19" fmla="*/ 514 h 749"/>
              <a:gd name="T20" fmla="*/ 708 w 757"/>
              <a:gd name="T21" fmla="*/ 143 h 749"/>
              <a:gd name="T22" fmla="*/ 621 w 757"/>
              <a:gd name="T23" fmla="*/ 0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7" h="749">
                <a:moveTo>
                  <a:pt x="621" y="0"/>
                </a:moveTo>
                <a:lnTo>
                  <a:pt x="654" y="72"/>
                </a:lnTo>
                <a:cubicBezTo>
                  <a:pt x="664" y="94"/>
                  <a:pt x="676" y="119"/>
                  <a:pt x="683" y="144"/>
                </a:cubicBezTo>
                <a:cubicBezTo>
                  <a:pt x="700" y="198"/>
                  <a:pt x="704" y="265"/>
                  <a:pt x="693" y="323"/>
                </a:cubicBezTo>
                <a:cubicBezTo>
                  <a:pt x="663" y="476"/>
                  <a:pt x="595" y="557"/>
                  <a:pt x="479" y="618"/>
                </a:cubicBezTo>
                <a:cubicBezTo>
                  <a:pt x="404" y="658"/>
                  <a:pt x="296" y="651"/>
                  <a:pt x="220" y="625"/>
                </a:cubicBezTo>
                <a:cubicBezTo>
                  <a:pt x="147" y="601"/>
                  <a:pt x="42" y="506"/>
                  <a:pt x="12" y="428"/>
                </a:cubicBezTo>
                <a:cubicBezTo>
                  <a:pt x="0" y="463"/>
                  <a:pt x="50" y="548"/>
                  <a:pt x="83" y="580"/>
                </a:cubicBezTo>
                <a:cubicBezTo>
                  <a:pt x="222" y="715"/>
                  <a:pt x="413" y="749"/>
                  <a:pt x="577" y="634"/>
                </a:cubicBezTo>
                <a:cubicBezTo>
                  <a:pt x="628" y="599"/>
                  <a:pt x="648" y="568"/>
                  <a:pt x="686" y="514"/>
                </a:cubicBezTo>
                <a:cubicBezTo>
                  <a:pt x="757" y="411"/>
                  <a:pt x="751" y="255"/>
                  <a:pt x="708" y="143"/>
                </a:cubicBezTo>
                <a:cubicBezTo>
                  <a:pt x="699" y="118"/>
                  <a:pt x="648" y="20"/>
                  <a:pt x="621" y="0"/>
                </a:cubicBezTo>
                <a:close/>
              </a:path>
            </a:pathLst>
          </a:custGeom>
          <a:solidFill>
            <a:srgbClr val="FF9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2" name="Freeform 454">
            <a:extLst>
              <a:ext uri="{FF2B5EF4-FFF2-40B4-BE49-F238E27FC236}">
                <a16:creationId xmlns:a16="http://schemas.microsoft.com/office/drawing/2014/main" id="{ADFF848F-08BA-B01E-48E9-232624353BEB}"/>
              </a:ext>
            </a:extLst>
          </p:cNvPr>
          <p:cNvSpPr>
            <a:spLocks/>
          </p:cNvSpPr>
          <p:nvPr/>
        </p:nvSpPr>
        <p:spPr bwMode="auto">
          <a:xfrm>
            <a:off x="1647820" y="5057776"/>
            <a:ext cx="177802" cy="465781"/>
          </a:xfrm>
          <a:custGeom>
            <a:avLst/>
            <a:gdLst>
              <a:gd name="T0" fmla="*/ 58 w 163"/>
              <a:gd name="T1" fmla="*/ 367 h 435"/>
              <a:gd name="T2" fmla="*/ 154 w 163"/>
              <a:gd name="T3" fmla="*/ 425 h 435"/>
              <a:gd name="T4" fmla="*/ 159 w 163"/>
              <a:gd name="T5" fmla="*/ 409 h 435"/>
              <a:gd name="T6" fmla="*/ 150 w 163"/>
              <a:gd name="T7" fmla="*/ 364 h 435"/>
              <a:gd name="T8" fmla="*/ 125 w 163"/>
              <a:gd name="T9" fmla="*/ 179 h 435"/>
              <a:gd name="T10" fmla="*/ 43 w 163"/>
              <a:gd name="T11" fmla="*/ 16 h 435"/>
              <a:gd name="T12" fmla="*/ 26 w 163"/>
              <a:gd name="T13" fmla="*/ 1 h 435"/>
              <a:gd name="T14" fmla="*/ 24 w 163"/>
              <a:gd name="T15" fmla="*/ 0 h 435"/>
              <a:gd name="T16" fmla="*/ 58 w 163"/>
              <a:gd name="T17" fmla="*/ 36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" h="435">
                <a:moveTo>
                  <a:pt x="58" y="367"/>
                </a:moveTo>
                <a:cubicBezTo>
                  <a:pt x="63" y="377"/>
                  <a:pt x="137" y="417"/>
                  <a:pt x="154" y="425"/>
                </a:cubicBezTo>
                <a:cubicBezTo>
                  <a:pt x="163" y="418"/>
                  <a:pt x="161" y="435"/>
                  <a:pt x="159" y="409"/>
                </a:cubicBezTo>
                <a:lnTo>
                  <a:pt x="150" y="364"/>
                </a:lnTo>
                <a:cubicBezTo>
                  <a:pt x="141" y="303"/>
                  <a:pt x="136" y="237"/>
                  <a:pt x="125" y="179"/>
                </a:cubicBezTo>
                <a:cubicBezTo>
                  <a:pt x="94" y="19"/>
                  <a:pt x="95" y="70"/>
                  <a:pt x="43" y="16"/>
                </a:cubicBezTo>
                <a:lnTo>
                  <a:pt x="26" y="1"/>
                </a:lnTo>
                <a:cubicBezTo>
                  <a:pt x="26" y="0"/>
                  <a:pt x="25" y="0"/>
                  <a:pt x="24" y="0"/>
                </a:cubicBezTo>
                <a:cubicBezTo>
                  <a:pt x="0" y="39"/>
                  <a:pt x="44" y="314"/>
                  <a:pt x="58" y="367"/>
                </a:cubicBezTo>
                <a:close/>
              </a:path>
            </a:pathLst>
          </a:custGeom>
          <a:solidFill>
            <a:srgbClr val="FFD1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3" name="Freeform 455">
            <a:extLst>
              <a:ext uri="{FF2B5EF4-FFF2-40B4-BE49-F238E27FC236}">
                <a16:creationId xmlns:a16="http://schemas.microsoft.com/office/drawing/2014/main" id="{365ED4E0-BBE1-5BBE-DBBE-EB9203018F17}"/>
              </a:ext>
            </a:extLst>
          </p:cNvPr>
          <p:cNvSpPr>
            <a:spLocks/>
          </p:cNvSpPr>
          <p:nvPr/>
        </p:nvSpPr>
        <p:spPr bwMode="auto">
          <a:xfrm>
            <a:off x="2962198" y="2236348"/>
            <a:ext cx="398365" cy="800074"/>
          </a:xfrm>
          <a:custGeom>
            <a:avLst/>
            <a:gdLst>
              <a:gd name="T0" fmla="*/ 75 w 367"/>
              <a:gd name="T1" fmla="*/ 22 h 745"/>
              <a:gd name="T2" fmla="*/ 0 w 367"/>
              <a:gd name="T3" fmla="*/ 5 h 745"/>
              <a:gd name="T4" fmla="*/ 139 w 367"/>
              <a:gd name="T5" fmla="*/ 138 h 745"/>
              <a:gd name="T6" fmla="*/ 320 w 367"/>
              <a:gd name="T7" fmla="*/ 503 h 745"/>
              <a:gd name="T8" fmla="*/ 355 w 367"/>
              <a:gd name="T9" fmla="*/ 745 h 745"/>
              <a:gd name="T10" fmla="*/ 363 w 367"/>
              <a:gd name="T11" fmla="*/ 630 h 745"/>
              <a:gd name="T12" fmla="*/ 149 w 367"/>
              <a:gd name="T13" fmla="*/ 75 h 745"/>
              <a:gd name="T14" fmla="*/ 75 w 367"/>
              <a:gd name="T15" fmla="*/ 22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7" h="745">
                <a:moveTo>
                  <a:pt x="75" y="22"/>
                </a:moveTo>
                <a:cubicBezTo>
                  <a:pt x="61" y="17"/>
                  <a:pt x="14" y="0"/>
                  <a:pt x="0" y="5"/>
                </a:cubicBezTo>
                <a:cubicBezTo>
                  <a:pt x="69" y="63"/>
                  <a:pt x="74" y="57"/>
                  <a:pt x="139" y="138"/>
                </a:cubicBezTo>
                <a:cubicBezTo>
                  <a:pt x="220" y="238"/>
                  <a:pt x="287" y="373"/>
                  <a:pt x="320" y="503"/>
                </a:cubicBezTo>
                <a:cubicBezTo>
                  <a:pt x="342" y="587"/>
                  <a:pt x="346" y="655"/>
                  <a:pt x="355" y="745"/>
                </a:cubicBezTo>
                <a:lnTo>
                  <a:pt x="363" y="630"/>
                </a:lnTo>
                <a:cubicBezTo>
                  <a:pt x="367" y="431"/>
                  <a:pt x="297" y="202"/>
                  <a:pt x="149" y="75"/>
                </a:cubicBezTo>
                <a:cubicBezTo>
                  <a:pt x="123" y="52"/>
                  <a:pt x="106" y="41"/>
                  <a:pt x="75" y="22"/>
                </a:cubicBezTo>
                <a:close/>
              </a:path>
            </a:pathLst>
          </a:custGeom>
          <a:solidFill>
            <a:srgbClr val="FCF7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4" name="Freeform 456">
            <a:extLst>
              <a:ext uri="{FF2B5EF4-FFF2-40B4-BE49-F238E27FC236}">
                <a16:creationId xmlns:a16="http://schemas.microsoft.com/office/drawing/2014/main" id="{87E406A1-1C1B-4C43-E677-4AB4306C4055}"/>
              </a:ext>
            </a:extLst>
          </p:cNvPr>
          <p:cNvSpPr>
            <a:spLocks/>
          </p:cNvSpPr>
          <p:nvPr/>
        </p:nvSpPr>
        <p:spPr bwMode="auto">
          <a:xfrm>
            <a:off x="3106239" y="4625424"/>
            <a:ext cx="186804" cy="1034078"/>
          </a:xfrm>
          <a:custGeom>
            <a:avLst/>
            <a:gdLst>
              <a:gd name="T0" fmla="*/ 0 w 173"/>
              <a:gd name="T1" fmla="*/ 963 h 963"/>
              <a:gd name="T2" fmla="*/ 26 w 173"/>
              <a:gd name="T3" fmla="*/ 956 h 963"/>
              <a:gd name="T4" fmla="*/ 34 w 173"/>
              <a:gd name="T5" fmla="*/ 926 h 963"/>
              <a:gd name="T6" fmla="*/ 102 w 173"/>
              <a:gd name="T7" fmla="*/ 762 h 963"/>
              <a:gd name="T8" fmla="*/ 126 w 173"/>
              <a:gd name="T9" fmla="*/ 693 h 963"/>
              <a:gd name="T10" fmla="*/ 142 w 173"/>
              <a:gd name="T11" fmla="*/ 802 h 963"/>
              <a:gd name="T12" fmla="*/ 151 w 173"/>
              <a:gd name="T13" fmla="*/ 916 h 963"/>
              <a:gd name="T14" fmla="*/ 173 w 173"/>
              <a:gd name="T15" fmla="*/ 905 h 963"/>
              <a:gd name="T16" fmla="*/ 166 w 173"/>
              <a:gd name="T17" fmla="*/ 880 h 963"/>
              <a:gd name="T18" fmla="*/ 161 w 173"/>
              <a:gd name="T19" fmla="*/ 799 h 963"/>
              <a:gd name="T20" fmla="*/ 154 w 173"/>
              <a:gd name="T21" fmla="*/ 689 h 963"/>
              <a:gd name="T22" fmla="*/ 145 w 173"/>
              <a:gd name="T23" fmla="*/ 463 h 963"/>
              <a:gd name="T24" fmla="*/ 139 w 173"/>
              <a:gd name="T25" fmla="*/ 0 h 963"/>
              <a:gd name="T26" fmla="*/ 117 w 173"/>
              <a:gd name="T27" fmla="*/ 530 h 963"/>
              <a:gd name="T28" fmla="*/ 102 w 173"/>
              <a:gd name="T29" fmla="*/ 649 h 963"/>
              <a:gd name="T30" fmla="*/ 0 w 173"/>
              <a:gd name="T31" fmla="*/ 963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3" h="963">
                <a:moveTo>
                  <a:pt x="0" y="963"/>
                </a:moveTo>
                <a:lnTo>
                  <a:pt x="26" y="956"/>
                </a:lnTo>
                <a:cubicBezTo>
                  <a:pt x="22" y="949"/>
                  <a:pt x="28" y="940"/>
                  <a:pt x="34" y="926"/>
                </a:cubicBezTo>
                <a:cubicBezTo>
                  <a:pt x="57" y="875"/>
                  <a:pt x="83" y="816"/>
                  <a:pt x="102" y="762"/>
                </a:cubicBezTo>
                <a:cubicBezTo>
                  <a:pt x="108" y="746"/>
                  <a:pt x="119" y="703"/>
                  <a:pt x="126" y="693"/>
                </a:cubicBezTo>
                <a:cubicBezTo>
                  <a:pt x="132" y="705"/>
                  <a:pt x="139" y="782"/>
                  <a:pt x="142" y="802"/>
                </a:cubicBezTo>
                <a:cubicBezTo>
                  <a:pt x="146" y="829"/>
                  <a:pt x="162" y="895"/>
                  <a:pt x="151" y="916"/>
                </a:cubicBezTo>
                <a:lnTo>
                  <a:pt x="173" y="905"/>
                </a:lnTo>
                <a:cubicBezTo>
                  <a:pt x="164" y="902"/>
                  <a:pt x="167" y="893"/>
                  <a:pt x="166" y="880"/>
                </a:cubicBezTo>
                <a:lnTo>
                  <a:pt x="161" y="799"/>
                </a:lnTo>
                <a:cubicBezTo>
                  <a:pt x="158" y="762"/>
                  <a:pt x="156" y="726"/>
                  <a:pt x="154" y="689"/>
                </a:cubicBezTo>
                <a:cubicBezTo>
                  <a:pt x="149" y="613"/>
                  <a:pt x="147" y="539"/>
                  <a:pt x="145" y="463"/>
                </a:cubicBezTo>
                <a:cubicBezTo>
                  <a:pt x="143" y="410"/>
                  <a:pt x="133" y="18"/>
                  <a:pt x="139" y="0"/>
                </a:cubicBezTo>
                <a:cubicBezTo>
                  <a:pt x="114" y="36"/>
                  <a:pt x="115" y="456"/>
                  <a:pt x="117" y="530"/>
                </a:cubicBezTo>
                <a:cubicBezTo>
                  <a:pt x="119" y="590"/>
                  <a:pt x="117" y="596"/>
                  <a:pt x="102" y="649"/>
                </a:cubicBezTo>
                <a:cubicBezTo>
                  <a:pt x="71" y="753"/>
                  <a:pt x="35" y="861"/>
                  <a:pt x="0" y="963"/>
                </a:cubicBezTo>
                <a:close/>
              </a:path>
            </a:pathLst>
          </a:custGeom>
          <a:solidFill>
            <a:srgbClr val="FF9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5" name="Freeform 457">
            <a:extLst>
              <a:ext uri="{FF2B5EF4-FFF2-40B4-BE49-F238E27FC236}">
                <a16:creationId xmlns:a16="http://schemas.microsoft.com/office/drawing/2014/main" id="{59C62862-7CC8-674C-12D2-7383E7BCCA26}"/>
              </a:ext>
            </a:extLst>
          </p:cNvPr>
          <p:cNvSpPr>
            <a:spLocks/>
          </p:cNvSpPr>
          <p:nvPr/>
        </p:nvSpPr>
        <p:spPr bwMode="auto">
          <a:xfrm>
            <a:off x="1938153" y="2347779"/>
            <a:ext cx="231817" cy="940476"/>
          </a:xfrm>
          <a:custGeom>
            <a:avLst/>
            <a:gdLst>
              <a:gd name="T0" fmla="*/ 119 w 214"/>
              <a:gd name="T1" fmla="*/ 876 h 876"/>
              <a:gd name="T2" fmla="*/ 93 w 214"/>
              <a:gd name="T3" fmla="*/ 793 h 876"/>
              <a:gd name="T4" fmla="*/ 73 w 214"/>
              <a:gd name="T5" fmla="*/ 707 h 876"/>
              <a:gd name="T6" fmla="*/ 147 w 214"/>
              <a:gd name="T7" fmla="*/ 100 h 876"/>
              <a:gd name="T8" fmla="*/ 214 w 214"/>
              <a:gd name="T9" fmla="*/ 0 h 876"/>
              <a:gd name="T10" fmla="*/ 92 w 214"/>
              <a:gd name="T11" fmla="*/ 164 h 876"/>
              <a:gd name="T12" fmla="*/ 74 w 214"/>
              <a:gd name="T13" fmla="*/ 770 h 876"/>
              <a:gd name="T14" fmla="*/ 94 w 214"/>
              <a:gd name="T15" fmla="*/ 823 h 876"/>
              <a:gd name="T16" fmla="*/ 119 w 214"/>
              <a:gd name="T17" fmla="*/ 876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" h="876">
                <a:moveTo>
                  <a:pt x="119" y="876"/>
                </a:moveTo>
                <a:cubicBezTo>
                  <a:pt x="115" y="852"/>
                  <a:pt x="100" y="818"/>
                  <a:pt x="93" y="793"/>
                </a:cubicBezTo>
                <a:cubicBezTo>
                  <a:pt x="85" y="766"/>
                  <a:pt x="78" y="736"/>
                  <a:pt x="73" y="707"/>
                </a:cubicBezTo>
                <a:cubicBezTo>
                  <a:pt x="36" y="518"/>
                  <a:pt x="55" y="266"/>
                  <a:pt x="147" y="100"/>
                </a:cubicBezTo>
                <a:cubicBezTo>
                  <a:pt x="174" y="52"/>
                  <a:pt x="182" y="43"/>
                  <a:pt x="214" y="0"/>
                </a:cubicBezTo>
                <a:cubicBezTo>
                  <a:pt x="172" y="32"/>
                  <a:pt x="121" y="105"/>
                  <a:pt x="92" y="164"/>
                </a:cubicBezTo>
                <a:cubicBezTo>
                  <a:pt x="0" y="351"/>
                  <a:pt x="8" y="576"/>
                  <a:pt x="74" y="770"/>
                </a:cubicBezTo>
                <a:cubicBezTo>
                  <a:pt x="81" y="790"/>
                  <a:pt x="87" y="806"/>
                  <a:pt x="94" y="823"/>
                </a:cubicBezTo>
                <a:cubicBezTo>
                  <a:pt x="101" y="842"/>
                  <a:pt x="108" y="867"/>
                  <a:pt x="119" y="876"/>
                </a:cubicBezTo>
                <a:close/>
              </a:path>
            </a:pathLst>
          </a:custGeom>
          <a:solidFill>
            <a:srgbClr val="FCF7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6" name="Freeform 458">
            <a:extLst>
              <a:ext uri="{FF2B5EF4-FFF2-40B4-BE49-F238E27FC236}">
                <a16:creationId xmlns:a16="http://schemas.microsoft.com/office/drawing/2014/main" id="{33C19B6E-3C42-02C2-8098-4D7DF9AAF439}"/>
              </a:ext>
            </a:extLst>
          </p:cNvPr>
          <p:cNvSpPr>
            <a:spLocks noEditPoints="1"/>
          </p:cNvSpPr>
          <p:nvPr/>
        </p:nvSpPr>
        <p:spPr bwMode="auto">
          <a:xfrm>
            <a:off x="1647820" y="4765826"/>
            <a:ext cx="191306" cy="209490"/>
          </a:xfrm>
          <a:custGeom>
            <a:avLst/>
            <a:gdLst>
              <a:gd name="T0" fmla="*/ 55 w 176"/>
              <a:gd name="T1" fmla="*/ 51 h 195"/>
              <a:gd name="T2" fmla="*/ 76 w 176"/>
              <a:gd name="T3" fmla="*/ 109 h 195"/>
              <a:gd name="T4" fmla="*/ 55 w 176"/>
              <a:gd name="T5" fmla="*/ 51 h 195"/>
              <a:gd name="T6" fmla="*/ 9 w 176"/>
              <a:gd name="T7" fmla="*/ 99 h 195"/>
              <a:gd name="T8" fmla="*/ 160 w 176"/>
              <a:gd name="T9" fmla="*/ 71 h 195"/>
              <a:gd name="T10" fmla="*/ 69 w 176"/>
              <a:gd name="T11" fmla="*/ 9 h 195"/>
              <a:gd name="T12" fmla="*/ 9 w 176"/>
              <a:gd name="T13" fmla="*/ 9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" h="195">
                <a:moveTo>
                  <a:pt x="55" y="51"/>
                </a:moveTo>
                <a:cubicBezTo>
                  <a:pt x="94" y="37"/>
                  <a:pt x="112" y="97"/>
                  <a:pt x="76" y="109"/>
                </a:cubicBezTo>
                <a:cubicBezTo>
                  <a:pt x="36" y="123"/>
                  <a:pt x="13" y="65"/>
                  <a:pt x="55" y="51"/>
                </a:cubicBezTo>
                <a:close/>
                <a:moveTo>
                  <a:pt x="9" y="99"/>
                </a:moveTo>
                <a:cubicBezTo>
                  <a:pt x="27" y="195"/>
                  <a:pt x="176" y="172"/>
                  <a:pt x="160" y="71"/>
                </a:cubicBezTo>
                <a:cubicBezTo>
                  <a:pt x="153" y="33"/>
                  <a:pt x="116" y="0"/>
                  <a:pt x="69" y="9"/>
                </a:cubicBezTo>
                <a:cubicBezTo>
                  <a:pt x="32" y="16"/>
                  <a:pt x="0" y="53"/>
                  <a:pt x="9" y="99"/>
                </a:cubicBezTo>
                <a:close/>
              </a:path>
            </a:pathLst>
          </a:custGeom>
          <a:solidFill>
            <a:srgbClr val="FF82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7" name="Freeform 459">
            <a:extLst>
              <a:ext uri="{FF2B5EF4-FFF2-40B4-BE49-F238E27FC236}">
                <a16:creationId xmlns:a16="http://schemas.microsoft.com/office/drawing/2014/main" id="{7C9A7E49-1571-F947-758A-EF790D3834BF}"/>
              </a:ext>
            </a:extLst>
          </p:cNvPr>
          <p:cNvSpPr>
            <a:spLocks/>
          </p:cNvSpPr>
          <p:nvPr/>
        </p:nvSpPr>
        <p:spPr bwMode="auto">
          <a:xfrm>
            <a:off x="3130996" y="5369782"/>
            <a:ext cx="150794" cy="280806"/>
          </a:xfrm>
          <a:custGeom>
            <a:avLst/>
            <a:gdLst>
              <a:gd name="T0" fmla="*/ 4 w 140"/>
              <a:gd name="T1" fmla="*/ 263 h 263"/>
              <a:gd name="T2" fmla="*/ 129 w 140"/>
              <a:gd name="T3" fmla="*/ 223 h 263"/>
              <a:gd name="T4" fmla="*/ 120 w 140"/>
              <a:gd name="T5" fmla="*/ 109 h 263"/>
              <a:gd name="T6" fmla="*/ 104 w 140"/>
              <a:gd name="T7" fmla="*/ 0 h 263"/>
              <a:gd name="T8" fmla="*/ 80 w 140"/>
              <a:gd name="T9" fmla="*/ 69 h 263"/>
              <a:gd name="T10" fmla="*/ 12 w 140"/>
              <a:gd name="T11" fmla="*/ 233 h 263"/>
              <a:gd name="T12" fmla="*/ 4 w 140"/>
              <a:gd name="T13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263">
                <a:moveTo>
                  <a:pt x="4" y="263"/>
                </a:moveTo>
                <a:lnTo>
                  <a:pt x="129" y="223"/>
                </a:lnTo>
                <a:cubicBezTo>
                  <a:pt x="140" y="202"/>
                  <a:pt x="124" y="136"/>
                  <a:pt x="120" y="109"/>
                </a:cubicBezTo>
                <a:cubicBezTo>
                  <a:pt x="117" y="89"/>
                  <a:pt x="110" y="12"/>
                  <a:pt x="104" y="0"/>
                </a:cubicBezTo>
                <a:cubicBezTo>
                  <a:pt x="97" y="10"/>
                  <a:pt x="86" y="53"/>
                  <a:pt x="80" y="69"/>
                </a:cubicBezTo>
                <a:cubicBezTo>
                  <a:pt x="61" y="123"/>
                  <a:pt x="35" y="182"/>
                  <a:pt x="12" y="233"/>
                </a:cubicBezTo>
                <a:cubicBezTo>
                  <a:pt x="6" y="247"/>
                  <a:pt x="0" y="256"/>
                  <a:pt x="4" y="263"/>
                </a:cubicBezTo>
                <a:close/>
              </a:path>
            </a:pathLst>
          </a:custGeom>
          <a:solidFill>
            <a:srgbClr val="FCF7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8" name="Freeform 460">
            <a:extLst>
              <a:ext uri="{FF2B5EF4-FFF2-40B4-BE49-F238E27FC236}">
                <a16:creationId xmlns:a16="http://schemas.microsoft.com/office/drawing/2014/main" id="{30423ABD-3B8D-E5CF-4C56-1ADBB8ADD585}"/>
              </a:ext>
            </a:extLst>
          </p:cNvPr>
          <p:cNvSpPr>
            <a:spLocks noEditPoints="1"/>
          </p:cNvSpPr>
          <p:nvPr/>
        </p:nvSpPr>
        <p:spPr bwMode="auto">
          <a:xfrm>
            <a:off x="2649357" y="4788113"/>
            <a:ext cx="195807" cy="209490"/>
          </a:xfrm>
          <a:custGeom>
            <a:avLst/>
            <a:gdLst>
              <a:gd name="T0" fmla="*/ 70 w 181"/>
              <a:gd name="T1" fmla="*/ 85 h 196"/>
              <a:gd name="T2" fmla="*/ 103 w 181"/>
              <a:gd name="T3" fmla="*/ 140 h 196"/>
              <a:gd name="T4" fmla="*/ 55 w 181"/>
              <a:gd name="T5" fmla="*/ 102 h 196"/>
              <a:gd name="T6" fmla="*/ 70 w 181"/>
              <a:gd name="T7" fmla="*/ 85 h 196"/>
              <a:gd name="T8" fmla="*/ 22 w 181"/>
              <a:gd name="T9" fmla="*/ 129 h 196"/>
              <a:gd name="T10" fmla="*/ 112 w 181"/>
              <a:gd name="T11" fmla="*/ 187 h 196"/>
              <a:gd name="T12" fmla="*/ 172 w 181"/>
              <a:gd name="T13" fmla="*/ 96 h 196"/>
              <a:gd name="T14" fmla="*/ 22 w 181"/>
              <a:gd name="T15" fmla="*/ 129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1" h="196">
                <a:moveTo>
                  <a:pt x="70" y="85"/>
                </a:moveTo>
                <a:cubicBezTo>
                  <a:pt x="109" y="63"/>
                  <a:pt x="139" y="120"/>
                  <a:pt x="103" y="140"/>
                </a:cubicBezTo>
                <a:cubicBezTo>
                  <a:pt x="82" y="152"/>
                  <a:pt x="45" y="137"/>
                  <a:pt x="55" y="102"/>
                </a:cubicBezTo>
                <a:cubicBezTo>
                  <a:pt x="59" y="89"/>
                  <a:pt x="63" y="89"/>
                  <a:pt x="70" y="85"/>
                </a:cubicBezTo>
                <a:close/>
                <a:moveTo>
                  <a:pt x="22" y="129"/>
                </a:moveTo>
                <a:cubicBezTo>
                  <a:pt x="29" y="162"/>
                  <a:pt x="66" y="196"/>
                  <a:pt x="112" y="187"/>
                </a:cubicBezTo>
                <a:cubicBezTo>
                  <a:pt x="150" y="179"/>
                  <a:pt x="181" y="141"/>
                  <a:pt x="172" y="96"/>
                </a:cubicBezTo>
                <a:cubicBezTo>
                  <a:pt x="152" y="0"/>
                  <a:pt x="0" y="26"/>
                  <a:pt x="22" y="129"/>
                </a:cubicBezTo>
                <a:close/>
              </a:path>
            </a:pathLst>
          </a:custGeom>
          <a:solidFill>
            <a:srgbClr val="FF82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9" name="Freeform 461">
            <a:extLst>
              <a:ext uri="{FF2B5EF4-FFF2-40B4-BE49-F238E27FC236}">
                <a16:creationId xmlns:a16="http://schemas.microsoft.com/office/drawing/2014/main" id="{39E0726E-70E5-537B-BFF4-D434267F0EC8}"/>
              </a:ext>
            </a:extLst>
          </p:cNvPr>
          <p:cNvSpPr>
            <a:spLocks/>
          </p:cNvSpPr>
          <p:nvPr/>
        </p:nvSpPr>
        <p:spPr bwMode="auto">
          <a:xfrm>
            <a:off x="2581838" y="2534983"/>
            <a:ext cx="373607" cy="566068"/>
          </a:xfrm>
          <a:custGeom>
            <a:avLst/>
            <a:gdLst>
              <a:gd name="T0" fmla="*/ 344 w 344"/>
              <a:gd name="T1" fmla="*/ 505 h 527"/>
              <a:gd name="T2" fmla="*/ 95 w 344"/>
              <a:gd name="T3" fmla="*/ 337 h 527"/>
              <a:gd name="T4" fmla="*/ 17 w 344"/>
              <a:gd name="T5" fmla="*/ 47 h 527"/>
              <a:gd name="T6" fmla="*/ 10 w 344"/>
              <a:gd name="T7" fmla="*/ 0 h 527"/>
              <a:gd name="T8" fmla="*/ 173 w 344"/>
              <a:gd name="T9" fmla="*/ 475 h 527"/>
              <a:gd name="T10" fmla="*/ 344 w 344"/>
              <a:gd name="T11" fmla="*/ 505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4" h="527">
                <a:moveTo>
                  <a:pt x="344" y="505"/>
                </a:moveTo>
                <a:cubicBezTo>
                  <a:pt x="203" y="492"/>
                  <a:pt x="146" y="434"/>
                  <a:pt x="95" y="337"/>
                </a:cubicBezTo>
                <a:cubicBezTo>
                  <a:pt x="53" y="260"/>
                  <a:pt x="28" y="139"/>
                  <a:pt x="17" y="47"/>
                </a:cubicBezTo>
                <a:cubicBezTo>
                  <a:pt x="15" y="30"/>
                  <a:pt x="16" y="10"/>
                  <a:pt x="10" y="0"/>
                </a:cubicBezTo>
                <a:cubicBezTo>
                  <a:pt x="0" y="155"/>
                  <a:pt x="36" y="395"/>
                  <a:pt x="173" y="475"/>
                </a:cubicBezTo>
                <a:cubicBezTo>
                  <a:pt x="262" y="527"/>
                  <a:pt x="325" y="502"/>
                  <a:pt x="344" y="505"/>
                </a:cubicBezTo>
                <a:close/>
              </a:path>
            </a:pathLst>
          </a:custGeom>
          <a:solidFill>
            <a:srgbClr val="AE36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0" name="Freeform 462">
            <a:extLst>
              <a:ext uri="{FF2B5EF4-FFF2-40B4-BE49-F238E27FC236}">
                <a16:creationId xmlns:a16="http://schemas.microsoft.com/office/drawing/2014/main" id="{57A80BCD-E74F-BF66-ED0D-8D5DBB08DA97}"/>
              </a:ext>
            </a:extLst>
          </p:cNvPr>
          <p:cNvSpPr>
            <a:spLocks/>
          </p:cNvSpPr>
          <p:nvPr/>
        </p:nvSpPr>
        <p:spPr bwMode="auto">
          <a:xfrm>
            <a:off x="2908182" y="3725064"/>
            <a:ext cx="317342" cy="236233"/>
          </a:xfrm>
          <a:custGeom>
            <a:avLst/>
            <a:gdLst>
              <a:gd name="T0" fmla="*/ 294 w 294"/>
              <a:gd name="T1" fmla="*/ 148 h 219"/>
              <a:gd name="T2" fmla="*/ 187 w 294"/>
              <a:gd name="T3" fmla="*/ 158 h 219"/>
              <a:gd name="T4" fmla="*/ 42 w 294"/>
              <a:gd name="T5" fmla="*/ 71 h 219"/>
              <a:gd name="T6" fmla="*/ 0 w 294"/>
              <a:gd name="T7" fmla="*/ 0 h 219"/>
              <a:gd name="T8" fmla="*/ 40 w 294"/>
              <a:gd name="T9" fmla="*/ 98 h 219"/>
              <a:gd name="T10" fmla="*/ 209 w 294"/>
              <a:gd name="T11" fmla="*/ 207 h 219"/>
              <a:gd name="T12" fmla="*/ 257 w 294"/>
              <a:gd name="T13" fmla="*/ 185 h 219"/>
              <a:gd name="T14" fmla="*/ 294 w 294"/>
              <a:gd name="T15" fmla="*/ 14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4" h="219">
                <a:moveTo>
                  <a:pt x="294" y="148"/>
                </a:moveTo>
                <a:cubicBezTo>
                  <a:pt x="256" y="155"/>
                  <a:pt x="232" y="165"/>
                  <a:pt x="187" y="158"/>
                </a:cubicBezTo>
                <a:cubicBezTo>
                  <a:pt x="128" y="149"/>
                  <a:pt x="76" y="116"/>
                  <a:pt x="42" y="71"/>
                </a:cubicBezTo>
                <a:cubicBezTo>
                  <a:pt x="32" y="58"/>
                  <a:pt x="1" y="15"/>
                  <a:pt x="0" y="0"/>
                </a:cubicBezTo>
                <a:cubicBezTo>
                  <a:pt x="1" y="25"/>
                  <a:pt x="28" y="78"/>
                  <a:pt x="40" y="98"/>
                </a:cubicBezTo>
                <a:cubicBezTo>
                  <a:pt x="71" y="155"/>
                  <a:pt x="136" y="219"/>
                  <a:pt x="209" y="207"/>
                </a:cubicBezTo>
                <a:cubicBezTo>
                  <a:pt x="229" y="203"/>
                  <a:pt x="243" y="195"/>
                  <a:pt x="257" y="185"/>
                </a:cubicBezTo>
                <a:cubicBezTo>
                  <a:pt x="272" y="173"/>
                  <a:pt x="287" y="165"/>
                  <a:pt x="294" y="148"/>
                </a:cubicBezTo>
                <a:close/>
              </a:path>
            </a:pathLst>
          </a:custGeom>
          <a:solidFill>
            <a:srgbClr val="FFAA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1" name="Freeform 463">
            <a:extLst>
              <a:ext uri="{FF2B5EF4-FFF2-40B4-BE49-F238E27FC236}">
                <a16:creationId xmlns:a16="http://schemas.microsoft.com/office/drawing/2014/main" id="{77314D39-D65E-BA0E-A9AA-B37D8A19C914}"/>
              </a:ext>
            </a:extLst>
          </p:cNvPr>
          <p:cNvSpPr>
            <a:spLocks/>
          </p:cNvSpPr>
          <p:nvPr/>
        </p:nvSpPr>
        <p:spPr bwMode="auto">
          <a:xfrm>
            <a:off x="1767104" y="3430886"/>
            <a:ext cx="348851" cy="251834"/>
          </a:xfrm>
          <a:custGeom>
            <a:avLst/>
            <a:gdLst>
              <a:gd name="T0" fmla="*/ 5 w 321"/>
              <a:gd name="T1" fmla="*/ 234 h 234"/>
              <a:gd name="T2" fmla="*/ 203 w 321"/>
              <a:gd name="T3" fmla="*/ 44 h 234"/>
              <a:gd name="T4" fmla="*/ 321 w 321"/>
              <a:gd name="T5" fmla="*/ 55 h 234"/>
              <a:gd name="T6" fmla="*/ 5 w 321"/>
              <a:gd name="T7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1" h="234">
                <a:moveTo>
                  <a:pt x="5" y="234"/>
                </a:moveTo>
                <a:cubicBezTo>
                  <a:pt x="19" y="213"/>
                  <a:pt x="20" y="63"/>
                  <a:pt x="203" y="44"/>
                </a:cubicBezTo>
                <a:cubicBezTo>
                  <a:pt x="255" y="39"/>
                  <a:pt x="277" y="46"/>
                  <a:pt x="321" y="55"/>
                </a:cubicBezTo>
                <a:cubicBezTo>
                  <a:pt x="227" y="0"/>
                  <a:pt x="0" y="24"/>
                  <a:pt x="5" y="234"/>
                </a:cubicBezTo>
                <a:close/>
              </a:path>
            </a:pathLst>
          </a:custGeom>
          <a:solidFill>
            <a:srgbClr val="AE36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2" name="Freeform 464">
            <a:extLst>
              <a:ext uri="{FF2B5EF4-FFF2-40B4-BE49-F238E27FC236}">
                <a16:creationId xmlns:a16="http://schemas.microsoft.com/office/drawing/2014/main" id="{FA332861-83E8-0B9F-7935-E7FE2493F6B9}"/>
              </a:ext>
            </a:extLst>
          </p:cNvPr>
          <p:cNvSpPr>
            <a:spLocks/>
          </p:cNvSpPr>
          <p:nvPr/>
        </p:nvSpPr>
        <p:spPr bwMode="auto">
          <a:xfrm>
            <a:off x="2095698" y="2655328"/>
            <a:ext cx="294835" cy="231776"/>
          </a:xfrm>
          <a:custGeom>
            <a:avLst/>
            <a:gdLst>
              <a:gd name="T0" fmla="*/ 0 w 271"/>
              <a:gd name="T1" fmla="*/ 95 h 215"/>
              <a:gd name="T2" fmla="*/ 52 w 271"/>
              <a:gd name="T3" fmla="*/ 175 h 215"/>
              <a:gd name="T4" fmla="*/ 271 w 271"/>
              <a:gd name="T5" fmla="*/ 0 h 215"/>
              <a:gd name="T6" fmla="*/ 262 w 271"/>
              <a:gd name="T7" fmla="*/ 8 h 215"/>
              <a:gd name="T8" fmla="*/ 150 w 271"/>
              <a:gd name="T9" fmla="*/ 131 h 215"/>
              <a:gd name="T10" fmla="*/ 24 w 271"/>
              <a:gd name="T11" fmla="*/ 134 h 215"/>
              <a:gd name="T12" fmla="*/ 0 w 271"/>
              <a:gd name="T13" fmla="*/ 9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1" h="215">
                <a:moveTo>
                  <a:pt x="0" y="95"/>
                </a:moveTo>
                <a:cubicBezTo>
                  <a:pt x="3" y="130"/>
                  <a:pt x="26" y="164"/>
                  <a:pt x="52" y="175"/>
                </a:cubicBezTo>
                <a:cubicBezTo>
                  <a:pt x="142" y="215"/>
                  <a:pt x="257" y="41"/>
                  <a:pt x="271" y="0"/>
                </a:cubicBezTo>
                <a:lnTo>
                  <a:pt x="262" y="8"/>
                </a:lnTo>
                <a:cubicBezTo>
                  <a:pt x="229" y="48"/>
                  <a:pt x="198" y="97"/>
                  <a:pt x="150" y="131"/>
                </a:cubicBezTo>
                <a:cubicBezTo>
                  <a:pt x="109" y="161"/>
                  <a:pt x="65" y="184"/>
                  <a:pt x="24" y="134"/>
                </a:cubicBezTo>
                <a:cubicBezTo>
                  <a:pt x="15" y="123"/>
                  <a:pt x="10" y="106"/>
                  <a:pt x="0" y="95"/>
                </a:cubicBezTo>
                <a:close/>
              </a:path>
            </a:pathLst>
          </a:custGeom>
          <a:solidFill>
            <a:srgbClr val="AE36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3" name="Freeform 465">
            <a:extLst>
              <a:ext uri="{FF2B5EF4-FFF2-40B4-BE49-F238E27FC236}">
                <a16:creationId xmlns:a16="http://schemas.microsoft.com/office/drawing/2014/main" id="{362D0C52-3C56-1B02-6C92-215EC357637D}"/>
              </a:ext>
            </a:extLst>
          </p:cNvPr>
          <p:cNvSpPr>
            <a:spLocks/>
          </p:cNvSpPr>
          <p:nvPr/>
        </p:nvSpPr>
        <p:spPr bwMode="auto">
          <a:xfrm>
            <a:off x="2698871" y="4854971"/>
            <a:ext cx="101280" cy="95831"/>
          </a:xfrm>
          <a:custGeom>
            <a:avLst/>
            <a:gdLst>
              <a:gd name="T0" fmla="*/ 25 w 94"/>
              <a:gd name="T1" fmla="*/ 22 h 89"/>
              <a:gd name="T2" fmla="*/ 10 w 94"/>
              <a:gd name="T3" fmla="*/ 39 h 89"/>
              <a:gd name="T4" fmla="*/ 58 w 94"/>
              <a:gd name="T5" fmla="*/ 77 h 89"/>
              <a:gd name="T6" fmla="*/ 25 w 94"/>
              <a:gd name="T7" fmla="*/ 2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89">
                <a:moveTo>
                  <a:pt x="25" y="22"/>
                </a:moveTo>
                <a:cubicBezTo>
                  <a:pt x="18" y="26"/>
                  <a:pt x="14" y="26"/>
                  <a:pt x="10" y="39"/>
                </a:cubicBezTo>
                <a:cubicBezTo>
                  <a:pt x="0" y="74"/>
                  <a:pt x="37" y="89"/>
                  <a:pt x="58" y="77"/>
                </a:cubicBezTo>
                <a:cubicBezTo>
                  <a:pt x="94" y="57"/>
                  <a:pt x="64" y="0"/>
                  <a:pt x="25" y="22"/>
                </a:cubicBezTo>
                <a:close/>
              </a:path>
            </a:pathLst>
          </a:custGeom>
          <a:solidFill>
            <a:srgbClr val="F76D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4" name="Freeform 466">
            <a:extLst>
              <a:ext uri="{FF2B5EF4-FFF2-40B4-BE49-F238E27FC236}">
                <a16:creationId xmlns:a16="http://schemas.microsoft.com/office/drawing/2014/main" id="{937BA090-131C-BADC-284B-C13850E26EAC}"/>
              </a:ext>
            </a:extLst>
          </p:cNvPr>
          <p:cNvSpPr>
            <a:spLocks/>
          </p:cNvSpPr>
          <p:nvPr/>
        </p:nvSpPr>
        <p:spPr bwMode="auto">
          <a:xfrm>
            <a:off x="1661324" y="4805941"/>
            <a:ext cx="108031" cy="93602"/>
          </a:xfrm>
          <a:custGeom>
            <a:avLst/>
            <a:gdLst>
              <a:gd name="T0" fmla="*/ 42 w 99"/>
              <a:gd name="T1" fmla="*/ 14 h 86"/>
              <a:gd name="T2" fmla="*/ 63 w 99"/>
              <a:gd name="T3" fmla="*/ 72 h 86"/>
              <a:gd name="T4" fmla="*/ 42 w 99"/>
              <a:gd name="T5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" h="86">
                <a:moveTo>
                  <a:pt x="42" y="14"/>
                </a:moveTo>
                <a:cubicBezTo>
                  <a:pt x="0" y="28"/>
                  <a:pt x="23" y="86"/>
                  <a:pt x="63" y="72"/>
                </a:cubicBezTo>
                <a:cubicBezTo>
                  <a:pt x="99" y="60"/>
                  <a:pt x="81" y="0"/>
                  <a:pt x="42" y="14"/>
                </a:cubicBezTo>
                <a:close/>
              </a:path>
            </a:pathLst>
          </a:custGeom>
          <a:solidFill>
            <a:srgbClr val="F76D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5" name="Freeform 467">
            <a:extLst>
              <a:ext uri="{FF2B5EF4-FFF2-40B4-BE49-F238E27FC236}">
                <a16:creationId xmlns:a16="http://schemas.microsoft.com/office/drawing/2014/main" id="{E1BC5A53-E7A5-E214-B060-9A62C3848173}"/>
              </a:ext>
            </a:extLst>
          </p:cNvPr>
          <p:cNvSpPr>
            <a:spLocks/>
          </p:cNvSpPr>
          <p:nvPr/>
        </p:nvSpPr>
        <p:spPr bwMode="auto">
          <a:xfrm>
            <a:off x="2246492" y="3791922"/>
            <a:ext cx="128288" cy="66858"/>
          </a:xfrm>
          <a:custGeom>
            <a:avLst/>
            <a:gdLst>
              <a:gd name="T0" fmla="*/ 0 w 118"/>
              <a:gd name="T1" fmla="*/ 60 h 61"/>
              <a:gd name="T2" fmla="*/ 78 w 118"/>
              <a:gd name="T3" fmla="*/ 46 h 61"/>
              <a:gd name="T4" fmla="*/ 118 w 118"/>
              <a:gd name="T5" fmla="*/ 0 h 61"/>
              <a:gd name="T6" fmla="*/ 18 w 118"/>
              <a:gd name="T7" fmla="*/ 52 h 61"/>
              <a:gd name="T8" fmla="*/ 0 w 118"/>
              <a:gd name="T9" fmla="*/ 6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61">
                <a:moveTo>
                  <a:pt x="0" y="60"/>
                </a:moveTo>
                <a:cubicBezTo>
                  <a:pt x="31" y="61"/>
                  <a:pt x="55" y="60"/>
                  <a:pt x="78" y="46"/>
                </a:cubicBezTo>
                <a:cubicBezTo>
                  <a:pt x="92" y="38"/>
                  <a:pt x="112" y="18"/>
                  <a:pt x="118" y="0"/>
                </a:cubicBezTo>
                <a:cubicBezTo>
                  <a:pt x="84" y="26"/>
                  <a:pt x="63" y="47"/>
                  <a:pt x="18" y="52"/>
                </a:cubicBezTo>
                <a:cubicBezTo>
                  <a:pt x="7" y="54"/>
                  <a:pt x="8" y="53"/>
                  <a:pt x="0" y="60"/>
                </a:cubicBezTo>
                <a:close/>
              </a:path>
            </a:pathLst>
          </a:custGeom>
          <a:solidFill>
            <a:srgbClr val="FFA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" name="Овал 2292">
            <a:extLst>
              <a:ext uri="{FF2B5EF4-FFF2-40B4-BE49-F238E27FC236}">
                <a16:creationId xmlns:a16="http://schemas.microsoft.com/office/drawing/2014/main" id="{7633C141-910A-F7B0-0F34-31A5FC9A0F95}"/>
              </a:ext>
            </a:extLst>
          </p:cNvPr>
          <p:cNvSpPr/>
          <p:nvPr/>
        </p:nvSpPr>
        <p:spPr>
          <a:xfrm>
            <a:off x="848659" y="2195837"/>
            <a:ext cx="3558001" cy="3558001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3B079-A318-1DCA-24D0-A4C3E3C25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A61304D-60F6-9981-7714-BFB42C0BA529}"/>
              </a:ext>
            </a:extLst>
          </p:cNvPr>
          <p:cNvGrpSpPr/>
          <p:nvPr/>
        </p:nvGrpSpPr>
        <p:grpSpPr>
          <a:xfrm>
            <a:off x="2261939" y="1892968"/>
            <a:ext cx="3758018" cy="3848497"/>
            <a:chOff x="-393567" y="4852742"/>
            <a:chExt cx="2967037" cy="308133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F36933B8-78C9-12EF-1C33-17FB9446811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393567" y="4925767"/>
              <a:ext cx="2881312" cy="30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1885F34-2B9A-7BFC-630E-06814609AD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93567" y="4852742"/>
              <a:ext cx="2967037" cy="3073401"/>
            </a:xfrm>
            <a:custGeom>
              <a:avLst/>
              <a:gdLst>
                <a:gd name="T0" fmla="*/ 1812 w 3187"/>
                <a:gd name="T1" fmla="*/ 1920 h 3318"/>
                <a:gd name="T2" fmla="*/ 1438 w 3187"/>
                <a:gd name="T3" fmla="*/ 1986 h 3318"/>
                <a:gd name="T4" fmla="*/ 1349 w 3187"/>
                <a:gd name="T5" fmla="*/ 1099 h 3318"/>
                <a:gd name="T6" fmla="*/ 2172 w 3187"/>
                <a:gd name="T7" fmla="*/ 1262 h 3318"/>
                <a:gd name="T8" fmla="*/ 2369 w 3187"/>
                <a:gd name="T9" fmla="*/ 2065 h 3318"/>
                <a:gd name="T10" fmla="*/ 2186 w 3187"/>
                <a:gd name="T11" fmla="*/ 2374 h 3318"/>
                <a:gd name="T12" fmla="*/ 1969 w 3187"/>
                <a:gd name="T13" fmla="*/ 2535 h 3318"/>
                <a:gd name="T14" fmla="*/ 1036 w 3187"/>
                <a:gd name="T15" fmla="*/ 1633 h 3318"/>
                <a:gd name="T16" fmla="*/ 1930 w 3187"/>
                <a:gd name="T17" fmla="*/ 1479 h 3318"/>
                <a:gd name="T18" fmla="*/ 2098 w 3187"/>
                <a:gd name="T19" fmla="*/ 1745 h 3318"/>
                <a:gd name="T20" fmla="*/ 2076 w 3187"/>
                <a:gd name="T21" fmla="*/ 1863 h 3318"/>
                <a:gd name="T22" fmla="*/ 2020 w 3187"/>
                <a:gd name="T23" fmla="*/ 1716 h 3318"/>
                <a:gd name="T24" fmla="*/ 2004 w 3187"/>
                <a:gd name="T25" fmla="*/ 1605 h 3318"/>
                <a:gd name="T26" fmla="*/ 1054 w 3187"/>
                <a:gd name="T27" fmla="*/ 1664 h 3318"/>
                <a:gd name="T28" fmla="*/ 1300 w 3187"/>
                <a:gd name="T29" fmla="*/ 2493 h 3318"/>
                <a:gd name="T30" fmla="*/ 1971 w 3187"/>
                <a:gd name="T31" fmla="*/ 2496 h 3318"/>
                <a:gd name="T32" fmla="*/ 2371 w 3187"/>
                <a:gd name="T33" fmla="*/ 1673 h 3318"/>
                <a:gd name="T34" fmla="*/ 1514 w 3187"/>
                <a:gd name="T35" fmla="*/ 1085 h 3318"/>
                <a:gd name="T36" fmla="*/ 1349 w 3187"/>
                <a:gd name="T37" fmla="*/ 1099 h 3318"/>
                <a:gd name="T38" fmla="*/ 462 w 3187"/>
                <a:gd name="T39" fmla="*/ 434 h 3318"/>
                <a:gd name="T40" fmla="*/ 142 w 3187"/>
                <a:gd name="T41" fmla="*/ 1643 h 3318"/>
                <a:gd name="T42" fmla="*/ 0 w 3187"/>
                <a:gd name="T43" fmla="*/ 2429 h 3318"/>
                <a:gd name="T44" fmla="*/ 307 w 3187"/>
                <a:gd name="T45" fmla="*/ 2855 h 3318"/>
                <a:gd name="T46" fmla="*/ 1091 w 3187"/>
                <a:gd name="T47" fmla="*/ 3288 h 3318"/>
                <a:gd name="T48" fmla="*/ 1168 w 3187"/>
                <a:gd name="T49" fmla="*/ 2962 h 3318"/>
                <a:gd name="T50" fmla="*/ 1096 w 3187"/>
                <a:gd name="T51" fmla="*/ 2766 h 3318"/>
                <a:gd name="T52" fmla="*/ 718 w 3187"/>
                <a:gd name="T53" fmla="*/ 1864 h 3318"/>
                <a:gd name="T54" fmla="*/ 772 w 3187"/>
                <a:gd name="T55" fmla="*/ 1367 h 3318"/>
                <a:gd name="T56" fmla="*/ 837 w 3187"/>
                <a:gd name="T57" fmla="*/ 903 h 3318"/>
                <a:gd name="T58" fmla="*/ 940 w 3187"/>
                <a:gd name="T59" fmla="*/ 642 h 3318"/>
                <a:gd name="T60" fmla="*/ 851 w 3187"/>
                <a:gd name="T61" fmla="*/ 947 h 3318"/>
                <a:gd name="T62" fmla="*/ 870 w 3187"/>
                <a:gd name="T63" fmla="*/ 1272 h 3318"/>
                <a:gd name="T64" fmla="*/ 1209 w 3187"/>
                <a:gd name="T65" fmla="*/ 958 h 3318"/>
                <a:gd name="T66" fmla="*/ 1046 w 3187"/>
                <a:gd name="T67" fmla="*/ 1112 h 3318"/>
                <a:gd name="T68" fmla="*/ 779 w 3187"/>
                <a:gd name="T69" fmla="*/ 1795 h 3318"/>
                <a:gd name="T70" fmla="*/ 899 w 3187"/>
                <a:gd name="T71" fmla="*/ 2304 h 3318"/>
                <a:gd name="T72" fmla="*/ 1204 w 3187"/>
                <a:gd name="T73" fmla="*/ 2633 h 3318"/>
                <a:gd name="T74" fmla="*/ 2481 w 3187"/>
                <a:gd name="T75" fmla="*/ 2513 h 3318"/>
                <a:gd name="T76" fmla="*/ 2785 w 3187"/>
                <a:gd name="T77" fmla="*/ 2028 h 3318"/>
                <a:gd name="T78" fmla="*/ 2487 w 3187"/>
                <a:gd name="T79" fmla="*/ 2680 h 3318"/>
                <a:gd name="T80" fmla="*/ 2078 w 3187"/>
                <a:gd name="T81" fmla="*/ 2950 h 3318"/>
                <a:gd name="T82" fmla="*/ 1615 w 3187"/>
                <a:gd name="T83" fmla="*/ 3019 h 3318"/>
                <a:gd name="T84" fmla="*/ 1676 w 3187"/>
                <a:gd name="T85" fmla="*/ 3243 h 3318"/>
                <a:gd name="T86" fmla="*/ 2845 w 3187"/>
                <a:gd name="T87" fmla="*/ 2573 h 3318"/>
                <a:gd name="T88" fmla="*/ 2649 w 3187"/>
                <a:gd name="T89" fmla="*/ 588 h 3318"/>
                <a:gd name="T90" fmla="*/ 2282 w 3187"/>
                <a:gd name="T91" fmla="*/ 298 h 3318"/>
                <a:gd name="T92" fmla="*/ 464 w 3187"/>
                <a:gd name="T93" fmla="*/ 421 h 3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87" h="3318">
                  <a:moveTo>
                    <a:pt x="1592" y="1766"/>
                  </a:moveTo>
                  <a:cubicBezTo>
                    <a:pt x="1707" y="1744"/>
                    <a:pt x="1796" y="1827"/>
                    <a:pt x="1812" y="1920"/>
                  </a:cubicBezTo>
                  <a:cubicBezTo>
                    <a:pt x="1831" y="2031"/>
                    <a:pt x="1754" y="2123"/>
                    <a:pt x="1659" y="2140"/>
                  </a:cubicBezTo>
                  <a:cubicBezTo>
                    <a:pt x="1542" y="2161"/>
                    <a:pt x="1454" y="2078"/>
                    <a:pt x="1438" y="1986"/>
                  </a:cubicBezTo>
                  <a:cubicBezTo>
                    <a:pt x="1417" y="1869"/>
                    <a:pt x="1498" y="1783"/>
                    <a:pt x="1592" y="1766"/>
                  </a:cubicBezTo>
                  <a:close/>
                  <a:moveTo>
                    <a:pt x="1349" y="1099"/>
                  </a:moveTo>
                  <a:cubicBezTo>
                    <a:pt x="1462" y="1067"/>
                    <a:pt x="1602" y="1053"/>
                    <a:pt x="1717" y="1063"/>
                  </a:cubicBezTo>
                  <a:cubicBezTo>
                    <a:pt x="1886" y="1077"/>
                    <a:pt x="2058" y="1157"/>
                    <a:pt x="2172" y="1262"/>
                  </a:cubicBezTo>
                  <a:cubicBezTo>
                    <a:pt x="2214" y="1301"/>
                    <a:pt x="2239" y="1322"/>
                    <a:pt x="2277" y="1372"/>
                  </a:cubicBezTo>
                  <a:cubicBezTo>
                    <a:pt x="2426" y="1568"/>
                    <a:pt x="2448" y="1829"/>
                    <a:pt x="2369" y="2065"/>
                  </a:cubicBezTo>
                  <a:cubicBezTo>
                    <a:pt x="2333" y="2173"/>
                    <a:pt x="2273" y="2277"/>
                    <a:pt x="2212" y="2344"/>
                  </a:cubicBezTo>
                  <a:cubicBezTo>
                    <a:pt x="2203" y="2354"/>
                    <a:pt x="2197" y="2364"/>
                    <a:pt x="2186" y="2374"/>
                  </a:cubicBezTo>
                  <a:cubicBezTo>
                    <a:pt x="2150" y="2408"/>
                    <a:pt x="2143" y="2416"/>
                    <a:pt x="2101" y="2451"/>
                  </a:cubicBezTo>
                  <a:cubicBezTo>
                    <a:pt x="2066" y="2480"/>
                    <a:pt x="2017" y="2512"/>
                    <a:pt x="1969" y="2535"/>
                  </a:cubicBezTo>
                  <a:cubicBezTo>
                    <a:pt x="1639" y="2696"/>
                    <a:pt x="1214" y="2579"/>
                    <a:pt x="1036" y="2307"/>
                  </a:cubicBezTo>
                  <a:cubicBezTo>
                    <a:pt x="905" y="2105"/>
                    <a:pt x="904" y="1836"/>
                    <a:pt x="1036" y="1633"/>
                  </a:cubicBezTo>
                  <a:cubicBezTo>
                    <a:pt x="1131" y="1485"/>
                    <a:pt x="1345" y="1325"/>
                    <a:pt x="1620" y="1355"/>
                  </a:cubicBezTo>
                  <a:cubicBezTo>
                    <a:pt x="1745" y="1368"/>
                    <a:pt x="1852" y="1418"/>
                    <a:pt x="1930" y="1479"/>
                  </a:cubicBezTo>
                  <a:cubicBezTo>
                    <a:pt x="1972" y="1511"/>
                    <a:pt x="2003" y="1545"/>
                    <a:pt x="2034" y="1593"/>
                  </a:cubicBezTo>
                  <a:cubicBezTo>
                    <a:pt x="2081" y="1665"/>
                    <a:pt x="2089" y="1731"/>
                    <a:pt x="2098" y="1745"/>
                  </a:cubicBezTo>
                  <a:cubicBezTo>
                    <a:pt x="2105" y="1731"/>
                    <a:pt x="2118" y="1708"/>
                    <a:pt x="2129" y="1693"/>
                  </a:cubicBezTo>
                  <a:cubicBezTo>
                    <a:pt x="2127" y="1721"/>
                    <a:pt x="2090" y="1847"/>
                    <a:pt x="2076" y="1863"/>
                  </a:cubicBezTo>
                  <a:cubicBezTo>
                    <a:pt x="2068" y="1850"/>
                    <a:pt x="2057" y="1805"/>
                    <a:pt x="2051" y="1786"/>
                  </a:cubicBezTo>
                  <a:cubicBezTo>
                    <a:pt x="2042" y="1763"/>
                    <a:pt x="2026" y="1737"/>
                    <a:pt x="2020" y="1716"/>
                  </a:cubicBezTo>
                  <a:cubicBezTo>
                    <a:pt x="2039" y="1722"/>
                    <a:pt x="2038" y="1734"/>
                    <a:pt x="2068" y="1752"/>
                  </a:cubicBezTo>
                  <a:cubicBezTo>
                    <a:pt x="2060" y="1707"/>
                    <a:pt x="2025" y="1636"/>
                    <a:pt x="2004" y="1605"/>
                  </a:cubicBezTo>
                  <a:cubicBezTo>
                    <a:pt x="1917" y="1480"/>
                    <a:pt x="1768" y="1401"/>
                    <a:pt x="1604" y="1386"/>
                  </a:cubicBezTo>
                  <a:cubicBezTo>
                    <a:pt x="1347" y="1363"/>
                    <a:pt x="1140" y="1519"/>
                    <a:pt x="1054" y="1664"/>
                  </a:cubicBezTo>
                  <a:cubicBezTo>
                    <a:pt x="938" y="1861"/>
                    <a:pt x="943" y="2125"/>
                    <a:pt x="1074" y="2303"/>
                  </a:cubicBezTo>
                  <a:cubicBezTo>
                    <a:pt x="1133" y="2384"/>
                    <a:pt x="1197" y="2439"/>
                    <a:pt x="1300" y="2493"/>
                  </a:cubicBezTo>
                  <a:cubicBezTo>
                    <a:pt x="1392" y="2540"/>
                    <a:pt x="1513" y="2572"/>
                    <a:pt x="1633" y="2575"/>
                  </a:cubicBezTo>
                  <a:cubicBezTo>
                    <a:pt x="1764" y="2578"/>
                    <a:pt x="1871" y="2547"/>
                    <a:pt x="1971" y="2496"/>
                  </a:cubicBezTo>
                  <a:cubicBezTo>
                    <a:pt x="2066" y="2447"/>
                    <a:pt x="2139" y="2377"/>
                    <a:pt x="2197" y="2309"/>
                  </a:cubicBezTo>
                  <a:cubicBezTo>
                    <a:pt x="2316" y="2169"/>
                    <a:pt x="2408" y="1923"/>
                    <a:pt x="2371" y="1673"/>
                  </a:cubicBezTo>
                  <a:cubicBezTo>
                    <a:pt x="2334" y="1430"/>
                    <a:pt x="2179" y="1289"/>
                    <a:pt x="2023" y="1192"/>
                  </a:cubicBezTo>
                  <a:cubicBezTo>
                    <a:pt x="1871" y="1096"/>
                    <a:pt x="1698" y="1073"/>
                    <a:pt x="1514" y="1085"/>
                  </a:cubicBezTo>
                  <a:cubicBezTo>
                    <a:pt x="1448" y="1089"/>
                    <a:pt x="1388" y="1102"/>
                    <a:pt x="1328" y="1108"/>
                  </a:cubicBezTo>
                  <a:lnTo>
                    <a:pt x="1349" y="1099"/>
                  </a:lnTo>
                  <a:close/>
                  <a:moveTo>
                    <a:pt x="464" y="421"/>
                  </a:moveTo>
                  <a:cubicBezTo>
                    <a:pt x="467" y="426"/>
                    <a:pt x="466" y="423"/>
                    <a:pt x="462" y="434"/>
                  </a:cubicBezTo>
                  <a:cubicBezTo>
                    <a:pt x="402" y="584"/>
                    <a:pt x="355" y="725"/>
                    <a:pt x="311" y="883"/>
                  </a:cubicBezTo>
                  <a:cubicBezTo>
                    <a:pt x="240" y="1134"/>
                    <a:pt x="188" y="1384"/>
                    <a:pt x="142" y="1643"/>
                  </a:cubicBezTo>
                  <a:cubicBezTo>
                    <a:pt x="127" y="1731"/>
                    <a:pt x="117" y="1822"/>
                    <a:pt x="99" y="1909"/>
                  </a:cubicBezTo>
                  <a:lnTo>
                    <a:pt x="0" y="2429"/>
                  </a:lnTo>
                  <a:cubicBezTo>
                    <a:pt x="11" y="2454"/>
                    <a:pt x="30" y="2486"/>
                    <a:pt x="43" y="2509"/>
                  </a:cubicBezTo>
                  <a:cubicBezTo>
                    <a:pt x="108" y="2630"/>
                    <a:pt x="213" y="2759"/>
                    <a:pt x="307" y="2855"/>
                  </a:cubicBezTo>
                  <a:cubicBezTo>
                    <a:pt x="429" y="2978"/>
                    <a:pt x="568" y="3079"/>
                    <a:pt x="732" y="3161"/>
                  </a:cubicBezTo>
                  <a:cubicBezTo>
                    <a:pt x="794" y="3192"/>
                    <a:pt x="1037" y="3294"/>
                    <a:pt x="1091" y="3288"/>
                  </a:cubicBezTo>
                  <a:cubicBezTo>
                    <a:pt x="1095" y="3283"/>
                    <a:pt x="1110" y="3193"/>
                    <a:pt x="1114" y="3177"/>
                  </a:cubicBezTo>
                  <a:lnTo>
                    <a:pt x="1168" y="2962"/>
                  </a:lnTo>
                  <a:cubicBezTo>
                    <a:pt x="1176" y="2931"/>
                    <a:pt x="1189" y="2884"/>
                    <a:pt x="1192" y="2854"/>
                  </a:cubicBezTo>
                  <a:cubicBezTo>
                    <a:pt x="1161" y="2833"/>
                    <a:pt x="1121" y="2792"/>
                    <a:pt x="1096" y="2766"/>
                  </a:cubicBezTo>
                  <a:cubicBezTo>
                    <a:pt x="1006" y="2666"/>
                    <a:pt x="930" y="2578"/>
                    <a:pt x="861" y="2451"/>
                  </a:cubicBezTo>
                  <a:cubicBezTo>
                    <a:pt x="757" y="2263"/>
                    <a:pt x="715" y="2088"/>
                    <a:pt x="718" y="1864"/>
                  </a:cubicBezTo>
                  <a:cubicBezTo>
                    <a:pt x="719" y="1751"/>
                    <a:pt x="742" y="1646"/>
                    <a:pt x="755" y="1534"/>
                  </a:cubicBezTo>
                  <a:cubicBezTo>
                    <a:pt x="763" y="1476"/>
                    <a:pt x="770" y="1425"/>
                    <a:pt x="772" y="1367"/>
                  </a:cubicBezTo>
                  <a:cubicBezTo>
                    <a:pt x="775" y="1309"/>
                    <a:pt x="754" y="1265"/>
                    <a:pt x="766" y="1197"/>
                  </a:cubicBezTo>
                  <a:cubicBezTo>
                    <a:pt x="783" y="1093"/>
                    <a:pt x="806" y="998"/>
                    <a:pt x="837" y="903"/>
                  </a:cubicBezTo>
                  <a:cubicBezTo>
                    <a:pt x="852" y="857"/>
                    <a:pt x="871" y="812"/>
                    <a:pt x="887" y="768"/>
                  </a:cubicBezTo>
                  <a:lnTo>
                    <a:pt x="940" y="642"/>
                  </a:lnTo>
                  <a:cubicBezTo>
                    <a:pt x="925" y="686"/>
                    <a:pt x="909" y="744"/>
                    <a:pt x="890" y="790"/>
                  </a:cubicBezTo>
                  <a:cubicBezTo>
                    <a:pt x="870" y="838"/>
                    <a:pt x="862" y="894"/>
                    <a:pt x="851" y="947"/>
                  </a:cubicBezTo>
                  <a:cubicBezTo>
                    <a:pt x="838" y="1003"/>
                    <a:pt x="825" y="1060"/>
                    <a:pt x="826" y="1120"/>
                  </a:cubicBezTo>
                  <a:cubicBezTo>
                    <a:pt x="827" y="1160"/>
                    <a:pt x="837" y="1262"/>
                    <a:pt x="870" y="1272"/>
                  </a:cubicBezTo>
                  <a:cubicBezTo>
                    <a:pt x="884" y="1258"/>
                    <a:pt x="926" y="1193"/>
                    <a:pt x="981" y="1137"/>
                  </a:cubicBezTo>
                  <a:cubicBezTo>
                    <a:pt x="1031" y="1086"/>
                    <a:pt x="1122" y="979"/>
                    <a:pt x="1209" y="958"/>
                  </a:cubicBezTo>
                  <a:cubicBezTo>
                    <a:pt x="1185" y="981"/>
                    <a:pt x="1150" y="1004"/>
                    <a:pt x="1125" y="1031"/>
                  </a:cubicBezTo>
                  <a:cubicBezTo>
                    <a:pt x="1099" y="1060"/>
                    <a:pt x="1073" y="1081"/>
                    <a:pt x="1046" y="1112"/>
                  </a:cubicBezTo>
                  <a:cubicBezTo>
                    <a:pt x="990" y="1175"/>
                    <a:pt x="895" y="1338"/>
                    <a:pt x="868" y="1408"/>
                  </a:cubicBezTo>
                  <a:cubicBezTo>
                    <a:pt x="806" y="1567"/>
                    <a:pt x="792" y="1609"/>
                    <a:pt x="779" y="1795"/>
                  </a:cubicBezTo>
                  <a:cubicBezTo>
                    <a:pt x="772" y="1891"/>
                    <a:pt x="791" y="1987"/>
                    <a:pt x="809" y="2076"/>
                  </a:cubicBezTo>
                  <a:cubicBezTo>
                    <a:pt x="827" y="2165"/>
                    <a:pt x="861" y="2234"/>
                    <a:pt x="899" y="2304"/>
                  </a:cubicBezTo>
                  <a:cubicBezTo>
                    <a:pt x="937" y="2375"/>
                    <a:pt x="989" y="2434"/>
                    <a:pt x="1034" y="2487"/>
                  </a:cubicBezTo>
                  <a:cubicBezTo>
                    <a:pt x="1095" y="2560"/>
                    <a:pt x="1121" y="2582"/>
                    <a:pt x="1204" y="2633"/>
                  </a:cubicBezTo>
                  <a:cubicBezTo>
                    <a:pt x="1339" y="2718"/>
                    <a:pt x="1476" y="2788"/>
                    <a:pt x="1669" y="2804"/>
                  </a:cubicBezTo>
                  <a:cubicBezTo>
                    <a:pt x="1971" y="2828"/>
                    <a:pt x="2266" y="2698"/>
                    <a:pt x="2481" y="2513"/>
                  </a:cubicBezTo>
                  <a:cubicBezTo>
                    <a:pt x="2531" y="2469"/>
                    <a:pt x="2656" y="2307"/>
                    <a:pt x="2691" y="2247"/>
                  </a:cubicBezTo>
                  <a:cubicBezTo>
                    <a:pt x="2710" y="2214"/>
                    <a:pt x="2779" y="2061"/>
                    <a:pt x="2785" y="2028"/>
                  </a:cubicBezTo>
                  <a:cubicBezTo>
                    <a:pt x="2784" y="2084"/>
                    <a:pt x="2748" y="2190"/>
                    <a:pt x="2731" y="2242"/>
                  </a:cubicBezTo>
                  <a:cubicBezTo>
                    <a:pt x="2680" y="2398"/>
                    <a:pt x="2586" y="2555"/>
                    <a:pt x="2487" y="2680"/>
                  </a:cubicBezTo>
                  <a:cubicBezTo>
                    <a:pt x="2434" y="2746"/>
                    <a:pt x="2333" y="2815"/>
                    <a:pt x="2256" y="2856"/>
                  </a:cubicBezTo>
                  <a:cubicBezTo>
                    <a:pt x="2196" y="2888"/>
                    <a:pt x="2147" y="2922"/>
                    <a:pt x="2078" y="2950"/>
                  </a:cubicBezTo>
                  <a:cubicBezTo>
                    <a:pt x="1972" y="2993"/>
                    <a:pt x="1858" y="3016"/>
                    <a:pt x="1740" y="3021"/>
                  </a:cubicBezTo>
                  <a:cubicBezTo>
                    <a:pt x="1696" y="3024"/>
                    <a:pt x="1655" y="3019"/>
                    <a:pt x="1615" y="3019"/>
                  </a:cubicBezTo>
                  <a:cubicBezTo>
                    <a:pt x="1615" y="3049"/>
                    <a:pt x="1641" y="3143"/>
                    <a:pt x="1650" y="3171"/>
                  </a:cubicBezTo>
                  <a:cubicBezTo>
                    <a:pt x="1658" y="3196"/>
                    <a:pt x="1667" y="3221"/>
                    <a:pt x="1676" y="3243"/>
                  </a:cubicBezTo>
                  <a:cubicBezTo>
                    <a:pt x="1687" y="3269"/>
                    <a:pt x="1685" y="3289"/>
                    <a:pt x="1684" y="3318"/>
                  </a:cubicBezTo>
                  <a:cubicBezTo>
                    <a:pt x="2172" y="3254"/>
                    <a:pt x="2591" y="2971"/>
                    <a:pt x="2845" y="2573"/>
                  </a:cubicBezTo>
                  <a:cubicBezTo>
                    <a:pt x="3116" y="2147"/>
                    <a:pt x="3187" y="1563"/>
                    <a:pt x="2959" y="1053"/>
                  </a:cubicBezTo>
                  <a:cubicBezTo>
                    <a:pt x="2873" y="861"/>
                    <a:pt x="2783" y="733"/>
                    <a:pt x="2649" y="588"/>
                  </a:cubicBezTo>
                  <a:lnTo>
                    <a:pt x="2559" y="500"/>
                  </a:lnTo>
                  <a:cubicBezTo>
                    <a:pt x="2451" y="412"/>
                    <a:pt x="2419" y="377"/>
                    <a:pt x="2282" y="298"/>
                  </a:cubicBezTo>
                  <a:cubicBezTo>
                    <a:pt x="1762" y="0"/>
                    <a:pt x="1110" y="4"/>
                    <a:pt x="603" y="322"/>
                  </a:cubicBezTo>
                  <a:cubicBezTo>
                    <a:pt x="577" y="339"/>
                    <a:pt x="475" y="404"/>
                    <a:pt x="464" y="421"/>
                  </a:cubicBezTo>
                  <a:close/>
                </a:path>
              </a:pathLst>
            </a:custGeom>
            <a:solidFill>
              <a:srgbClr val="FFD1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6CA308C-B97E-EF2C-7201-B5730BFA7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95" y="5448055"/>
              <a:ext cx="1927225" cy="2486025"/>
            </a:xfrm>
            <a:custGeom>
              <a:avLst/>
              <a:gdLst>
                <a:gd name="T0" fmla="*/ 376 w 2070"/>
                <a:gd name="T1" fmla="*/ 2646 h 2684"/>
                <a:gd name="T2" fmla="*/ 383 w 2070"/>
                <a:gd name="T3" fmla="*/ 2650 h 2684"/>
                <a:gd name="T4" fmla="*/ 388 w 2070"/>
                <a:gd name="T5" fmla="*/ 2652 h 2684"/>
                <a:gd name="T6" fmla="*/ 399 w 2070"/>
                <a:gd name="T7" fmla="*/ 2654 h 2684"/>
                <a:gd name="T8" fmla="*/ 431 w 2070"/>
                <a:gd name="T9" fmla="*/ 2555 h 2684"/>
                <a:gd name="T10" fmla="*/ 526 w 2070"/>
                <a:gd name="T11" fmla="*/ 2250 h 2684"/>
                <a:gd name="T12" fmla="*/ 643 w 2070"/>
                <a:gd name="T13" fmla="*/ 2309 h 2684"/>
                <a:gd name="T14" fmla="*/ 803 w 2070"/>
                <a:gd name="T15" fmla="*/ 2437 h 2684"/>
                <a:gd name="T16" fmla="*/ 865 w 2070"/>
                <a:gd name="T17" fmla="*/ 2606 h 2684"/>
                <a:gd name="T18" fmla="*/ 900 w 2070"/>
                <a:gd name="T19" fmla="*/ 2684 h 2684"/>
                <a:gd name="T20" fmla="*/ 969 w 2070"/>
                <a:gd name="T21" fmla="*/ 2676 h 2684"/>
                <a:gd name="T22" fmla="*/ 961 w 2070"/>
                <a:gd name="T23" fmla="*/ 2601 h 2684"/>
                <a:gd name="T24" fmla="*/ 935 w 2070"/>
                <a:gd name="T25" fmla="*/ 2529 h 2684"/>
                <a:gd name="T26" fmla="*/ 900 w 2070"/>
                <a:gd name="T27" fmla="*/ 2377 h 2684"/>
                <a:gd name="T28" fmla="*/ 1025 w 2070"/>
                <a:gd name="T29" fmla="*/ 2379 h 2684"/>
                <a:gd name="T30" fmla="*/ 1363 w 2070"/>
                <a:gd name="T31" fmla="*/ 2308 h 2684"/>
                <a:gd name="T32" fmla="*/ 1541 w 2070"/>
                <a:gd name="T33" fmla="*/ 2214 h 2684"/>
                <a:gd name="T34" fmla="*/ 1772 w 2070"/>
                <a:gd name="T35" fmla="*/ 2038 h 2684"/>
                <a:gd name="T36" fmla="*/ 2016 w 2070"/>
                <a:gd name="T37" fmla="*/ 1600 h 2684"/>
                <a:gd name="T38" fmla="*/ 2070 w 2070"/>
                <a:gd name="T39" fmla="*/ 1386 h 2684"/>
                <a:gd name="T40" fmla="*/ 1976 w 2070"/>
                <a:gd name="T41" fmla="*/ 1605 h 2684"/>
                <a:gd name="T42" fmla="*/ 1766 w 2070"/>
                <a:gd name="T43" fmla="*/ 1871 h 2684"/>
                <a:gd name="T44" fmla="*/ 954 w 2070"/>
                <a:gd name="T45" fmla="*/ 2162 h 2684"/>
                <a:gd name="T46" fmla="*/ 489 w 2070"/>
                <a:gd name="T47" fmla="*/ 1991 h 2684"/>
                <a:gd name="T48" fmla="*/ 319 w 2070"/>
                <a:gd name="T49" fmla="*/ 1845 h 2684"/>
                <a:gd name="T50" fmla="*/ 184 w 2070"/>
                <a:gd name="T51" fmla="*/ 1662 h 2684"/>
                <a:gd name="T52" fmla="*/ 94 w 2070"/>
                <a:gd name="T53" fmla="*/ 1434 h 2684"/>
                <a:gd name="T54" fmla="*/ 64 w 2070"/>
                <a:gd name="T55" fmla="*/ 1153 h 2684"/>
                <a:gd name="T56" fmla="*/ 153 w 2070"/>
                <a:gd name="T57" fmla="*/ 766 h 2684"/>
                <a:gd name="T58" fmla="*/ 331 w 2070"/>
                <a:gd name="T59" fmla="*/ 470 h 2684"/>
                <a:gd name="T60" fmla="*/ 410 w 2070"/>
                <a:gd name="T61" fmla="*/ 389 h 2684"/>
                <a:gd name="T62" fmla="*/ 494 w 2070"/>
                <a:gd name="T63" fmla="*/ 316 h 2684"/>
                <a:gd name="T64" fmla="*/ 266 w 2070"/>
                <a:gd name="T65" fmla="*/ 495 h 2684"/>
                <a:gd name="T66" fmla="*/ 155 w 2070"/>
                <a:gd name="T67" fmla="*/ 630 h 2684"/>
                <a:gd name="T68" fmla="*/ 111 w 2070"/>
                <a:gd name="T69" fmla="*/ 478 h 2684"/>
                <a:gd name="T70" fmla="*/ 136 w 2070"/>
                <a:gd name="T71" fmla="*/ 305 h 2684"/>
                <a:gd name="T72" fmla="*/ 175 w 2070"/>
                <a:gd name="T73" fmla="*/ 148 h 2684"/>
                <a:gd name="T74" fmla="*/ 225 w 2070"/>
                <a:gd name="T75" fmla="*/ 0 h 2684"/>
                <a:gd name="T76" fmla="*/ 172 w 2070"/>
                <a:gd name="T77" fmla="*/ 126 h 2684"/>
                <a:gd name="T78" fmla="*/ 122 w 2070"/>
                <a:gd name="T79" fmla="*/ 261 h 2684"/>
                <a:gd name="T80" fmla="*/ 51 w 2070"/>
                <a:gd name="T81" fmla="*/ 555 h 2684"/>
                <a:gd name="T82" fmla="*/ 57 w 2070"/>
                <a:gd name="T83" fmla="*/ 725 h 2684"/>
                <a:gd name="T84" fmla="*/ 40 w 2070"/>
                <a:gd name="T85" fmla="*/ 892 h 2684"/>
                <a:gd name="T86" fmla="*/ 3 w 2070"/>
                <a:gd name="T87" fmla="*/ 1222 h 2684"/>
                <a:gd name="T88" fmla="*/ 146 w 2070"/>
                <a:gd name="T89" fmla="*/ 1809 h 2684"/>
                <a:gd name="T90" fmla="*/ 381 w 2070"/>
                <a:gd name="T91" fmla="*/ 2124 h 2684"/>
                <a:gd name="T92" fmla="*/ 477 w 2070"/>
                <a:gd name="T93" fmla="*/ 2212 h 2684"/>
                <a:gd name="T94" fmla="*/ 453 w 2070"/>
                <a:gd name="T95" fmla="*/ 2320 h 2684"/>
                <a:gd name="T96" fmla="*/ 399 w 2070"/>
                <a:gd name="T97" fmla="*/ 2535 h 2684"/>
                <a:gd name="T98" fmla="*/ 376 w 2070"/>
                <a:gd name="T99" fmla="*/ 2646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0" h="2684">
                  <a:moveTo>
                    <a:pt x="376" y="2646"/>
                  </a:moveTo>
                  <a:cubicBezTo>
                    <a:pt x="381" y="2649"/>
                    <a:pt x="376" y="2647"/>
                    <a:pt x="383" y="2650"/>
                  </a:cubicBezTo>
                  <a:cubicBezTo>
                    <a:pt x="389" y="2652"/>
                    <a:pt x="383" y="2650"/>
                    <a:pt x="388" y="2652"/>
                  </a:cubicBezTo>
                  <a:cubicBezTo>
                    <a:pt x="395" y="2653"/>
                    <a:pt x="393" y="2652"/>
                    <a:pt x="399" y="2654"/>
                  </a:cubicBezTo>
                  <a:cubicBezTo>
                    <a:pt x="400" y="2635"/>
                    <a:pt x="424" y="2575"/>
                    <a:pt x="431" y="2555"/>
                  </a:cubicBezTo>
                  <a:cubicBezTo>
                    <a:pt x="456" y="2482"/>
                    <a:pt x="510" y="2314"/>
                    <a:pt x="526" y="2250"/>
                  </a:cubicBezTo>
                  <a:cubicBezTo>
                    <a:pt x="546" y="2257"/>
                    <a:pt x="584" y="2288"/>
                    <a:pt x="643" y="2309"/>
                  </a:cubicBezTo>
                  <a:cubicBezTo>
                    <a:pt x="813" y="2371"/>
                    <a:pt x="761" y="2302"/>
                    <a:pt x="803" y="2437"/>
                  </a:cubicBezTo>
                  <a:cubicBezTo>
                    <a:pt x="820" y="2494"/>
                    <a:pt x="841" y="2552"/>
                    <a:pt x="865" y="2606"/>
                  </a:cubicBezTo>
                  <a:cubicBezTo>
                    <a:pt x="873" y="2624"/>
                    <a:pt x="900" y="2671"/>
                    <a:pt x="900" y="2684"/>
                  </a:cubicBezTo>
                  <a:lnTo>
                    <a:pt x="969" y="2676"/>
                  </a:lnTo>
                  <a:cubicBezTo>
                    <a:pt x="970" y="2647"/>
                    <a:pt x="972" y="2627"/>
                    <a:pt x="961" y="2601"/>
                  </a:cubicBezTo>
                  <a:cubicBezTo>
                    <a:pt x="952" y="2579"/>
                    <a:pt x="943" y="2554"/>
                    <a:pt x="935" y="2529"/>
                  </a:cubicBezTo>
                  <a:cubicBezTo>
                    <a:pt x="926" y="2501"/>
                    <a:pt x="900" y="2407"/>
                    <a:pt x="900" y="2377"/>
                  </a:cubicBezTo>
                  <a:cubicBezTo>
                    <a:pt x="940" y="2377"/>
                    <a:pt x="981" y="2382"/>
                    <a:pt x="1025" y="2379"/>
                  </a:cubicBezTo>
                  <a:cubicBezTo>
                    <a:pt x="1143" y="2374"/>
                    <a:pt x="1257" y="2351"/>
                    <a:pt x="1363" y="2308"/>
                  </a:cubicBezTo>
                  <a:cubicBezTo>
                    <a:pt x="1432" y="2280"/>
                    <a:pt x="1481" y="2246"/>
                    <a:pt x="1541" y="2214"/>
                  </a:cubicBezTo>
                  <a:cubicBezTo>
                    <a:pt x="1618" y="2173"/>
                    <a:pt x="1719" y="2104"/>
                    <a:pt x="1772" y="2038"/>
                  </a:cubicBezTo>
                  <a:cubicBezTo>
                    <a:pt x="1871" y="1913"/>
                    <a:pt x="1965" y="1756"/>
                    <a:pt x="2016" y="1600"/>
                  </a:cubicBezTo>
                  <a:cubicBezTo>
                    <a:pt x="2033" y="1548"/>
                    <a:pt x="2069" y="1442"/>
                    <a:pt x="2070" y="1386"/>
                  </a:cubicBezTo>
                  <a:cubicBezTo>
                    <a:pt x="2064" y="1419"/>
                    <a:pt x="1995" y="1572"/>
                    <a:pt x="1976" y="1605"/>
                  </a:cubicBezTo>
                  <a:cubicBezTo>
                    <a:pt x="1941" y="1665"/>
                    <a:pt x="1816" y="1827"/>
                    <a:pt x="1766" y="1871"/>
                  </a:cubicBezTo>
                  <a:cubicBezTo>
                    <a:pt x="1551" y="2056"/>
                    <a:pt x="1256" y="2186"/>
                    <a:pt x="954" y="2162"/>
                  </a:cubicBezTo>
                  <a:cubicBezTo>
                    <a:pt x="761" y="2146"/>
                    <a:pt x="624" y="2076"/>
                    <a:pt x="489" y="1991"/>
                  </a:cubicBezTo>
                  <a:cubicBezTo>
                    <a:pt x="406" y="1940"/>
                    <a:pt x="380" y="1918"/>
                    <a:pt x="319" y="1845"/>
                  </a:cubicBezTo>
                  <a:cubicBezTo>
                    <a:pt x="274" y="1792"/>
                    <a:pt x="222" y="1733"/>
                    <a:pt x="184" y="1662"/>
                  </a:cubicBezTo>
                  <a:cubicBezTo>
                    <a:pt x="146" y="1592"/>
                    <a:pt x="112" y="1523"/>
                    <a:pt x="94" y="1434"/>
                  </a:cubicBezTo>
                  <a:cubicBezTo>
                    <a:pt x="76" y="1345"/>
                    <a:pt x="57" y="1249"/>
                    <a:pt x="64" y="1153"/>
                  </a:cubicBezTo>
                  <a:cubicBezTo>
                    <a:pt x="77" y="967"/>
                    <a:pt x="91" y="925"/>
                    <a:pt x="153" y="766"/>
                  </a:cubicBezTo>
                  <a:cubicBezTo>
                    <a:pt x="180" y="696"/>
                    <a:pt x="275" y="533"/>
                    <a:pt x="331" y="470"/>
                  </a:cubicBezTo>
                  <a:cubicBezTo>
                    <a:pt x="358" y="439"/>
                    <a:pt x="384" y="418"/>
                    <a:pt x="410" y="389"/>
                  </a:cubicBezTo>
                  <a:cubicBezTo>
                    <a:pt x="435" y="362"/>
                    <a:pt x="470" y="339"/>
                    <a:pt x="494" y="316"/>
                  </a:cubicBezTo>
                  <a:cubicBezTo>
                    <a:pt x="407" y="337"/>
                    <a:pt x="316" y="444"/>
                    <a:pt x="266" y="495"/>
                  </a:cubicBezTo>
                  <a:cubicBezTo>
                    <a:pt x="211" y="551"/>
                    <a:pt x="169" y="616"/>
                    <a:pt x="155" y="630"/>
                  </a:cubicBezTo>
                  <a:cubicBezTo>
                    <a:pt x="122" y="620"/>
                    <a:pt x="112" y="518"/>
                    <a:pt x="111" y="478"/>
                  </a:cubicBezTo>
                  <a:cubicBezTo>
                    <a:pt x="110" y="418"/>
                    <a:pt x="123" y="361"/>
                    <a:pt x="136" y="305"/>
                  </a:cubicBezTo>
                  <a:cubicBezTo>
                    <a:pt x="147" y="252"/>
                    <a:pt x="155" y="196"/>
                    <a:pt x="175" y="148"/>
                  </a:cubicBezTo>
                  <a:cubicBezTo>
                    <a:pt x="194" y="102"/>
                    <a:pt x="210" y="44"/>
                    <a:pt x="225" y="0"/>
                  </a:cubicBezTo>
                  <a:lnTo>
                    <a:pt x="172" y="126"/>
                  </a:lnTo>
                  <a:cubicBezTo>
                    <a:pt x="156" y="170"/>
                    <a:pt x="137" y="215"/>
                    <a:pt x="122" y="261"/>
                  </a:cubicBezTo>
                  <a:cubicBezTo>
                    <a:pt x="91" y="356"/>
                    <a:pt x="68" y="451"/>
                    <a:pt x="51" y="555"/>
                  </a:cubicBezTo>
                  <a:cubicBezTo>
                    <a:pt x="39" y="623"/>
                    <a:pt x="60" y="667"/>
                    <a:pt x="57" y="725"/>
                  </a:cubicBezTo>
                  <a:cubicBezTo>
                    <a:pt x="55" y="783"/>
                    <a:pt x="48" y="834"/>
                    <a:pt x="40" y="892"/>
                  </a:cubicBezTo>
                  <a:cubicBezTo>
                    <a:pt x="27" y="1004"/>
                    <a:pt x="4" y="1109"/>
                    <a:pt x="3" y="1222"/>
                  </a:cubicBezTo>
                  <a:cubicBezTo>
                    <a:pt x="0" y="1446"/>
                    <a:pt x="42" y="1621"/>
                    <a:pt x="146" y="1809"/>
                  </a:cubicBezTo>
                  <a:cubicBezTo>
                    <a:pt x="215" y="1936"/>
                    <a:pt x="291" y="2024"/>
                    <a:pt x="381" y="2124"/>
                  </a:cubicBezTo>
                  <a:cubicBezTo>
                    <a:pt x="406" y="2150"/>
                    <a:pt x="446" y="2191"/>
                    <a:pt x="477" y="2212"/>
                  </a:cubicBezTo>
                  <a:cubicBezTo>
                    <a:pt x="474" y="2242"/>
                    <a:pt x="461" y="2289"/>
                    <a:pt x="453" y="2320"/>
                  </a:cubicBezTo>
                  <a:lnTo>
                    <a:pt x="399" y="2535"/>
                  </a:lnTo>
                  <a:cubicBezTo>
                    <a:pt x="395" y="2551"/>
                    <a:pt x="380" y="2641"/>
                    <a:pt x="376" y="2646"/>
                  </a:cubicBezTo>
                  <a:close/>
                </a:path>
              </a:pathLst>
            </a:custGeom>
            <a:solidFill>
              <a:srgbClr val="FF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41D7D0F-C91C-57FF-9B24-17E17AE4F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08" y="5827467"/>
              <a:ext cx="1438275" cy="1522413"/>
            </a:xfrm>
            <a:custGeom>
              <a:avLst/>
              <a:gdLst>
                <a:gd name="T0" fmla="*/ 424 w 1544"/>
                <a:gd name="T1" fmla="*/ 55 h 1643"/>
                <a:gd name="T2" fmla="*/ 610 w 1544"/>
                <a:gd name="T3" fmla="*/ 32 h 1643"/>
                <a:gd name="T4" fmla="*/ 1119 w 1544"/>
                <a:gd name="T5" fmla="*/ 139 h 1643"/>
                <a:gd name="T6" fmla="*/ 1467 w 1544"/>
                <a:gd name="T7" fmla="*/ 620 h 1643"/>
                <a:gd name="T8" fmla="*/ 1293 w 1544"/>
                <a:gd name="T9" fmla="*/ 1256 h 1643"/>
                <a:gd name="T10" fmla="*/ 1067 w 1544"/>
                <a:gd name="T11" fmla="*/ 1443 h 1643"/>
                <a:gd name="T12" fmla="*/ 729 w 1544"/>
                <a:gd name="T13" fmla="*/ 1522 h 1643"/>
                <a:gd name="T14" fmla="*/ 396 w 1544"/>
                <a:gd name="T15" fmla="*/ 1440 h 1643"/>
                <a:gd name="T16" fmla="*/ 170 w 1544"/>
                <a:gd name="T17" fmla="*/ 1250 h 1643"/>
                <a:gd name="T18" fmla="*/ 150 w 1544"/>
                <a:gd name="T19" fmla="*/ 611 h 1643"/>
                <a:gd name="T20" fmla="*/ 700 w 1544"/>
                <a:gd name="T21" fmla="*/ 333 h 1643"/>
                <a:gd name="T22" fmla="*/ 1100 w 1544"/>
                <a:gd name="T23" fmla="*/ 552 h 1643"/>
                <a:gd name="T24" fmla="*/ 1164 w 1544"/>
                <a:gd name="T25" fmla="*/ 699 h 1643"/>
                <a:gd name="T26" fmla="*/ 1116 w 1544"/>
                <a:gd name="T27" fmla="*/ 663 h 1643"/>
                <a:gd name="T28" fmla="*/ 1147 w 1544"/>
                <a:gd name="T29" fmla="*/ 733 h 1643"/>
                <a:gd name="T30" fmla="*/ 1172 w 1544"/>
                <a:gd name="T31" fmla="*/ 810 h 1643"/>
                <a:gd name="T32" fmla="*/ 1225 w 1544"/>
                <a:gd name="T33" fmla="*/ 640 h 1643"/>
                <a:gd name="T34" fmla="*/ 1194 w 1544"/>
                <a:gd name="T35" fmla="*/ 692 h 1643"/>
                <a:gd name="T36" fmla="*/ 1130 w 1544"/>
                <a:gd name="T37" fmla="*/ 540 h 1643"/>
                <a:gd name="T38" fmla="*/ 1026 w 1544"/>
                <a:gd name="T39" fmla="*/ 426 h 1643"/>
                <a:gd name="T40" fmla="*/ 716 w 1544"/>
                <a:gd name="T41" fmla="*/ 302 h 1643"/>
                <a:gd name="T42" fmla="*/ 132 w 1544"/>
                <a:gd name="T43" fmla="*/ 580 h 1643"/>
                <a:gd name="T44" fmla="*/ 132 w 1544"/>
                <a:gd name="T45" fmla="*/ 1254 h 1643"/>
                <a:gd name="T46" fmla="*/ 1065 w 1544"/>
                <a:gd name="T47" fmla="*/ 1482 h 1643"/>
                <a:gd name="T48" fmla="*/ 1197 w 1544"/>
                <a:gd name="T49" fmla="*/ 1398 h 1643"/>
                <a:gd name="T50" fmla="*/ 1282 w 1544"/>
                <a:gd name="T51" fmla="*/ 1321 h 1643"/>
                <a:gd name="T52" fmla="*/ 1308 w 1544"/>
                <a:gd name="T53" fmla="*/ 1291 h 1643"/>
                <a:gd name="T54" fmla="*/ 1465 w 1544"/>
                <a:gd name="T55" fmla="*/ 1012 h 1643"/>
                <a:gd name="T56" fmla="*/ 1373 w 1544"/>
                <a:gd name="T57" fmla="*/ 319 h 1643"/>
                <a:gd name="T58" fmla="*/ 1268 w 1544"/>
                <a:gd name="T59" fmla="*/ 209 h 1643"/>
                <a:gd name="T60" fmla="*/ 813 w 1544"/>
                <a:gd name="T61" fmla="*/ 10 h 1643"/>
                <a:gd name="T62" fmla="*/ 445 w 1544"/>
                <a:gd name="T63" fmla="*/ 46 h 1643"/>
                <a:gd name="T64" fmla="*/ 424 w 1544"/>
                <a:gd name="T65" fmla="*/ 55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4" h="1643">
                  <a:moveTo>
                    <a:pt x="424" y="55"/>
                  </a:moveTo>
                  <a:cubicBezTo>
                    <a:pt x="484" y="49"/>
                    <a:pt x="544" y="36"/>
                    <a:pt x="610" y="32"/>
                  </a:cubicBezTo>
                  <a:cubicBezTo>
                    <a:pt x="794" y="20"/>
                    <a:pt x="967" y="43"/>
                    <a:pt x="1119" y="139"/>
                  </a:cubicBezTo>
                  <a:cubicBezTo>
                    <a:pt x="1275" y="236"/>
                    <a:pt x="1430" y="377"/>
                    <a:pt x="1467" y="620"/>
                  </a:cubicBezTo>
                  <a:cubicBezTo>
                    <a:pt x="1504" y="870"/>
                    <a:pt x="1412" y="1116"/>
                    <a:pt x="1293" y="1256"/>
                  </a:cubicBezTo>
                  <a:cubicBezTo>
                    <a:pt x="1235" y="1324"/>
                    <a:pt x="1162" y="1394"/>
                    <a:pt x="1067" y="1443"/>
                  </a:cubicBezTo>
                  <a:cubicBezTo>
                    <a:pt x="967" y="1494"/>
                    <a:pt x="860" y="1525"/>
                    <a:pt x="729" y="1522"/>
                  </a:cubicBezTo>
                  <a:cubicBezTo>
                    <a:pt x="609" y="1519"/>
                    <a:pt x="488" y="1487"/>
                    <a:pt x="396" y="1440"/>
                  </a:cubicBezTo>
                  <a:cubicBezTo>
                    <a:pt x="293" y="1386"/>
                    <a:pt x="229" y="1331"/>
                    <a:pt x="170" y="1250"/>
                  </a:cubicBezTo>
                  <a:cubicBezTo>
                    <a:pt x="39" y="1072"/>
                    <a:pt x="34" y="808"/>
                    <a:pt x="150" y="611"/>
                  </a:cubicBezTo>
                  <a:cubicBezTo>
                    <a:pt x="236" y="466"/>
                    <a:pt x="443" y="310"/>
                    <a:pt x="700" y="333"/>
                  </a:cubicBezTo>
                  <a:cubicBezTo>
                    <a:pt x="864" y="348"/>
                    <a:pt x="1013" y="427"/>
                    <a:pt x="1100" y="552"/>
                  </a:cubicBezTo>
                  <a:cubicBezTo>
                    <a:pt x="1121" y="583"/>
                    <a:pt x="1156" y="654"/>
                    <a:pt x="1164" y="699"/>
                  </a:cubicBezTo>
                  <a:cubicBezTo>
                    <a:pt x="1134" y="681"/>
                    <a:pt x="1135" y="669"/>
                    <a:pt x="1116" y="663"/>
                  </a:cubicBezTo>
                  <a:cubicBezTo>
                    <a:pt x="1122" y="684"/>
                    <a:pt x="1138" y="710"/>
                    <a:pt x="1147" y="733"/>
                  </a:cubicBezTo>
                  <a:cubicBezTo>
                    <a:pt x="1153" y="752"/>
                    <a:pt x="1164" y="797"/>
                    <a:pt x="1172" y="810"/>
                  </a:cubicBezTo>
                  <a:cubicBezTo>
                    <a:pt x="1186" y="794"/>
                    <a:pt x="1223" y="668"/>
                    <a:pt x="1225" y="640"/>
                  </a:cubicBezTo>
                  <a:cubicBezTo>
                    <a:pt x="1214" y="655"/>
                    <a:pt x="1201" y="678"/>
                    <a:pt x="1194" y="692"/>
                  </a:cubicBezTo>
                  <a:cubicBezTo>
                    <a:pt x="1185" y="678"/>
                    <a:pt x="1177" y="612"/>
                    <a:pt x="1130" y="540"/>
                  </a:cubicBezTo>
                  <a:cubicBezTo>
                    <a:pt x="1099" y="492"/>
                    <a:pt x="1068" y="458"/>
                    <a:pt x="1026" y="426"/>
                  </a:cubicBezTo>
                  <a:cubicBezTo>
                    <a:pt x="948" y="365"/>
                    <a:pt x="841" y="315"/>
                    <a:pt x="716" y="302"/>
                  </a:cubicBezTo>
                  <a:cubicBezTo>
                    <a:pt x="441" y="272"/>
                    <a:pt x="227" y="432"/>
                    <a:pt x="132" y="580"/>
                  </a:cubicBezTo>
                  <a:cubicBezTo>
                    <a:pt x="0" y="783"/>
                    <a:pt x="1" y="1052"/>
                    <a:pt x="132" y="1254"/>
                  </a:cubicBezTo>
                  <a:cubicBezTo>
                    <a:pt x="310" y="1526"/>
                    <a:pt x="735" y="1643"/>
                    <a:pt x="1065" y="1482"/>
                  </a:cubicBezTo>
                  <a:cubicBezTo>
                    <a:pt x="1113" y="1459"/>
                    <a:pt x="1162" y="1427"/>
                    <a:pt x="1197" y="1398"/>
                  </a:cubicBezTo>
                  <a:cubicBezTo>
                    <a:pt x="1239" y="1363"/>
                    <a:pt x="1246" y="1355"/>
                    <a:pt x="1282" y="1321"/>
                  </a:cubicBezTo>
                  <a:cubicBezTo>
                    <a:pt x="1293" y="1311"/>
                    <a:pt x="1299" y="1301"/>
                    <a:pt x="1308" y="1291"/>
                  </a:cubicBezTo>
                  <a:cubicBezTo>
                    <a:pt x="1369" y="1224"/>
                    <a:pt x="1429" y="1120"/>
                    <a:pt x="1465" y="1012"/>
                  </a:cubicBezTo>
                  <a:cubicBezTo>
                    <a:pt x="1544" y="776"/>
                    <a:pt x="1522" y="515"/>
                    <a:pt x="1373" y="319"/>
                  </a:cubicBezTo>
                  <a:cubicBezTo>
                    <a:pt x="1335" y="269"/>
                    <a:pt x="1310" y="248"/>
                    <a:pt x="1268" y="209"/>
                  </a:cubicBezTo>
                  <a:cubicBezTo>
                    <a:pt x="1154" y="104"/>
                    <a:pt x="982" y="24"/>
                    <a:pt x="813" y="10"/>
                  </a:cubicBezTo>
                  <a:cubicBezTo>
                    <a:pt x="698" y="0"/>
                    <a:pt x="558" y="14"/>
                    <a:pt x="445" y="46"/>
                  </a:cubicBezTo>
                  <a:lnTo>
                    <a:pt x="424" y="5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FB29FD8-2C1D-F170-59CB-3536820820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645" y="6468817"/>
              <a:ext cx="385762" cy="385763"/>
            </a:xfrm>
            <a:custGeom>
              <a:avLst/>
              <a:gdLst>
                <a:gd name="T0" fmla="*/ 112 w 414"/>
                <a:gd name="T1" fmla="*/ 223 h 417"/>
                <a:gd name="T2" fmla="*/ 193 w 414"/>
                <a:gd name="T3" fmla="*/ 113 h 417"/>
                <a:gd name="T4" fmla="*/ 305 w 414"/>
                <a:gd name="T5" fmla="*/ 195 h 417"/>
                <a:gd name="T6" fmla="*/ 112 w 414"/>
                <a:gd name="T7" fmla="*/ 223 h 417"/>
                <a:gd name="T8" fmla="*/ 175 w 414"/>
                <a:gd name="T9" fmla="*/ 22 h 417"/>
                <a:gd name="T10" fmla="*/ 21 w 414"/>
                <a:gd name="T11" fmla="*/ 242 h 417"/>
                <a:gd name="T12" fmla="*/ 242 w 414"/>
                <a:gd name="T13" fmla="*/ 396 h 417"/>
                <a:gd name="T14" fmla="*/ 395 w 414"/>
                <a:gd name="T15" fmla="*/ 176 h 417"/>
                <a:gd name="T16" fmla="*/ 175 w 414"/>
                <a:gd name="T17" fmla="*/ 2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417">
                  <a:moveTo>
                    <a:pt x="112" y="223"/>
                  </a:moveTo>
                  <a:cubicBezTo>
                    <a:pt x="103" y="167"/>
                    <a:pt x="144" y="119"/>
                    <a:pt x="193" y="113"/>
                  </a:cubicBezTo>
                  <a:cubicBezTo>
                    <a:pt x="251" y="106"/>
                    <a:pt x="299" y="144"/>
                    <a:pt x="305" y="195"/>
                  </a:cubicBezTo>
                  <a:cubicBezTo>
                    <a:pt x="320" y="324"/>
                    <a:pt x="131" y="349"/>
                    <a:pt x="112" y="223"/>
                  </a:cubicBezTo>
                  <a:close/>
                  <a:moveTo>
                    <a:pt x="175" y="22"/>
                  </a:moveTo>
                  <a:cubicBezTo>
                    <a:pt x="81" y="39"/>
                    <a:pt x="0" y="125"/>
                    <a:pt x="21" y="242"/>
                  </a:cubicBezTo>
                  <a:cubicBezTo>
                    <a:pt x="37" y="334"/>
                    <a:pt x="125" y="417"/>
                    <a:pt x="242" y="396"/>
                  </a:cubicBezTo>
                  <a:cubicBezTo>
                    <a:pt x="337" y="379"/>
                    <a:pt x="414" y="287"/>
                    <a:pt x="395" y="176"/>
                  </a:cubicBezTo>
                  <a:cubicBezTo>
                    <a:pt x="379" y="83"/>
                    <a:pt x="290" y="0"/>
                    <a:pt x="175" y="22"/>
                  </a:cubicBezTo>
                  <a:close/>
                </a:path>
              </a:pathLst>
            </a:custGeom>
            <a:solidFill>
              <a:srgbClr val="FE8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28A7154-1FA2-AFE9-AB3F-F7113183F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895" y="6567242"/>
              <a:ext cx="203200" cy="223838"/>
            </a:xfrm>
            <a:custGeom>
              <a:avLst/>
              <a:gdLst>
                <a:gd name="T0" fmla="*/ 9 w 217"/>
                <a:gd name="T1" fmla="*/ 117 h 243"/>
                <a:gd name="T2" fmla="*/ 202 w 217"/>
                <a:gd name="T3" fmla="*/ 89 h 243"/>
                <a:gd name="T4" fmla="*/ 90 w 217"/>
                <a:gd name="T5" fmla="*/ 7 h 243"/>
                <a:gd name="T6" fmla="*/ 9 w 217"/>
                <a:gd name="T7" fmla="*/ 11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" h="243">
                  <a:moveTo>
                    <a:pt x="9" y="117"/>
                  </a:moveTo>
                  <a:cubicBezTo>
                    <a:pt x="28" y="243"/>
                    <a:pt x="217" y="218"/>
                    <a:pt x="202" y="89"/>
                  </a:cubicBezTo>
                  <a:cubicBezTo>
                    <a:pt x="196" y="38"/>
                    <a:pt x="148" y="0"/>
                    <a:pt x="90" y="7"/>
                  </a:cubicBezTo>
                  <a:cubicBezTo>
                    <a:pt x="41" y="13"/>
                    <a:pt x="0" y="61"/>
                    <a:pt x="9" y="117"/>
                  </a:cubicBezTo>
                  <a:close/>
                </a:path>
              </a:pathLst>
            </a:custGeom>
            <a:solidFill>
              <a:srgbClr val="FF6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6DB9E7-B144-A573-5D7B-AA7DA6446352}"/>
              </a:ext>
            </a:extLst>
          </p:cNvPr>
          <p:cNvSpPr txBox="1"/>
          <p:nvPr/>
        </p:nvSpPr>
        <p:spPr>
          <a:xfrm>
            <a:off x="1151838" y="294335"/>
            <a:ext cx="11067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>
                <a:ln w="3175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Самообследование молочных желёз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0A669A-137C-9A80-B9C8-04AAD8075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C424F6-4C97-BC9D-DB3C-F528B2E4288A}"/>
              </a:ext>
            </a:extLst>
          </p:cNvPr>
          <p:cNvSpPr txBox="1"/>
          <p:nvPr/>
        </p:nvSpPr>
        <p:spPr>
          <a:xfrm>
            <a:off x="6735114" y="1310234"/>
            <a:ext cx="5108006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</a:pP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В положении стоя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поочередно обследуйте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правой рукой левую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молочную железу,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левой рукой — правую.</a:t>
            </a:r>
          </a:p>
          <a:p>
            <a:pPr>
              <a:spcBef>
                <a:spcPts val="1500"/>
              </a:spcBef>
            </a:pP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Двигайтесь плавными надавливаниями пальцев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от периферии к центру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по спирали. </a:t>
            </a:r>
          </a:p>
          <a:p>
            <a:pPr>
              <a:spcBef>
                <a:spcPts val="1500"/>
              </a:spcBef>
            </a:pP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Повторите обследование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лежа на спине на ровной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и твердой поверхности</a:t>
            </a:r>
          </a:p>
        </p:txBody>
      </p:sp>
      <p:sp>
        <p:nvSpPr>
          <p:cNvPr id="18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2C170A9B-E3AE-90F2-842D-87C9939589E2}"/>
              </a:ext>
            </a:extLst>
          </p:cNvPr>
          <p:cNvSpPr/>
          <p:nvPr/>
        </p:nvSpPr>
        <p:spPr>
          <a:xfrm rot="5400000">
            <a:off x="335090" y="1021342"/>
            <a:ext cx="910970" cy="1581150"/>
          </a:xfrm>
          <a:prstGeom prst="round2SameRect">
            <a:avLst>
              <a:gd name="adj1" fmla="val 43249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3D3841-BA0A-42DA-EEBC-69C2615C7997}"/>
              </a:ext>
            </a:extLst>
          </p:cNvPr>
          <p:cNvSpPr txBox="1"/>
          <p:nvPr/>
        </p:nvSpPr>
        <p:spPr>
          <a:xfrm>
            <a:off x="232867" y="1454258"/>
            <a:ext cx="986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277D49F-23B6-61F9-3BD2-7E716D232AEB}"/>
              </a:ext>
            </a:extLst>
          </p:cNvPr>
          <p:cNvSpPr/>
          <p:nvPr/>
        </p:nvSpPr>
        <p:spPr>
          <a:xfrm>
            <a:off x="2077799" y="1989161"/>
            <a:ext cx="3784980" cy="378498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5E746-2E93-9531-7086-8478CB3F8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C8A2602-70B8-66FD-3D5E-5480FDDA21E3}"/>
              </a:ext>
            </a:extLst>
          </p:cNvPr>
          <p:cNvGrpSpPr/>
          <p:nvPr/>
        </p:nvGrpSpPr>
        <p:grpSpPr>
          <a:xfrm>
            <a:off x="2037347" y="1957137"/>
            <a:ext cx="3705727" cy="3792545"/>
            <a:chOff x="-4411663" y="2257425"/>
            <a:chExt cx="3532188" cy="3684588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309D832D-5337-F5D9-A812-912AA3BD89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4370388" y="2311400"/>
              <a:ext cx="3490913" cy="362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56C8F0E-E467-09A0-86D3-51EC14422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30700" y="4232275"/>
              <a:ext cx="2093913" cy="1525588"/>
            </a:xfrm>
            <a:custGeom>
              <a:avLst/>
              <a:gdLst>
                <a:gd name="T0" fmla="*/ 392 w 5823"/>
                <a:gd name="T1" fmla="*/ 1898 h 4245"/>
                <a:gd name="T2" fmla="*/ 1773 w 5823"/>
                <a:gd name="T3" fmla="*/ 3632 h 4245"/>
                <a:gd name="T4" fmla="*/ 2727 w 5823"/>
                <a:gd name="T5" fmla="*/ 4235 h 4245"/>
                <a:gd name="T6" fmla="*/ 3547 w 5823"/>
                <a:gd name="T7" fmla="*/ 4093 h 4245"/>
                <a:gd name="T8" fmla="*/ 3688 w 5823"/>
                <a:gd name="T9" fmla="*/ 4034 h 4245"/>
                <a:gd name="T10" fmla="*/ 4069 w 5823"/>
                <a:gd name="T11" fmla="*/ 3756 h 4245"/>
                <a:gd name="T12" fmla="*/ 4147 w 5823"/>
                <a:gd name="T13" fmla="*/ 3656 h 4245"/>
                <a:gd name="T14" fmla="*/ 3737 w 5823"/>
                <a:gd name="T15" fmla="*/ 3736 h 4245"/>
                <a:gd name="T16" fmla="*/ 3414 w 5823"/>
                <a:gd name="T17" fmla="*/ 3755 h 4245"/>
                <a:gd name="T18" fmla="*/ 4455 w 5823"/>
                <a:gd name="T19" fmla="*/ 3269 h 4245"/>
                <a:gd name="T20" fmla="*/ 5060 w 5823"/>
                <a:gd name="T21" fmla="*/ 2918 h 4245"/>
                <a:gd name="T22" fmla="*/ 5595 w 5823"/>
                <a:gd name="T23" fmla="*/ 2436 h 4245"/>
                <a:gd name="T24" fmla="*/ 5159 w 5823"/>
                <a:gd name="T25" fmla="*/ 2481 h 4245"/>
                <a:gd name="T26" fmla="*/ 5427 w 5823"/>
                <a:gd name="T27" fmla="*/ 2246 h 4245"/>
                <a:gd name="T28" fmla="*/ 4140 w 5823"/>
                <a:gd name="T29" fmla="*/ 2827 h 4245"/>
                <a:gd name="T30" fmla="*/ 2608 w 5823"/>
                <a:gd name="T31" fmla="*/ 3175 h 4245"/>
                <a:gd name="T32" fmla="*/ 2754 w 5823"/>
                <a:gd name="T33" fmla="*/ 3152 h 4245"/>
                <a:gd name="T34" fmla="*/ 4019 w 5823"/>
                <a:gd name="T35" fmla="*/ 2832 h 4245"/>
                <a:gd name="T36" fmla="*/ 4741 w 5823"/>
                <a:gd name="T37" fmla="*/ 2489 h 4245"/>
                <a:gd name="T38" fmla="*/ 5794 w 5823"/>
                <a:gd name="T39" fmla="*/ 1788 h 4245"/>
                <a:gd name="T40" fmla="*/ 5114 w 5823"/>
                <a:gd name="T41" fmla="*/ 1989 h 4245"/>
                <a:gd name="T42" fmla="*/ 5625 w 5823"/>
                <a:gd name="T43" fmla="*/ 1627 h 4245"/>
                <a:gd name="T44" fmla="*/ 4846 w 5823"/>
                <a:gd name="T45" fmla="*/ 1755 h 4245"/>
                <a:gd name="T46" fmla="*/ 3838 w 5823"/>
                <a:gd name="T47" fmla="*/ 2178 h 4245"/>
                <a:gd name="T48" fmla="*/ 2728 w 5823"/>
                <a:gd name="T49" fmla="*/ 2205 h 4245"/>
                <a:gd name="T50" fmla="*/ 3092 w 5823"/>
                <a:gd name="T51" fmla="*/ 2151 h 4245"/>
                <a:gd name="T52" fmla="*/ 4081 w 5823"/>
                <a:gd name="T53" fmla="*/ 1990 h 4245"/>
                <a:gd name="T54" fmla="*/ 4508 w 5823"/>
                <a:gd name="T55" fmla="*/ 1824 h 4245"/>
                <a:gd name="T56" fmla="*/ 5376 w 5823"/>
                <a:gd name="T57" fmla="*/ 1265 h 4245"/>
                <a:gd name="T58" fmla="*/ 4852 w 5823"/>
                <a:gd name="T59" fmla="*/ 1450 h 4245"/>
                <a:gd name="T60" fmla="*/ 5329 w 5823"/>
                <a:gd name="T61" fmla="*/ 1199 h 4245"/>
                <a:gd name="T62" fmla="*/ 4320 w 5823"/>
                <a:gd name="T63" fmla="*/ 1087 h 4245"/>
                <a:gd name="T64" fmla="*/ 3542 w 5823"/>
                <a:gd name="T65" fmla="*/ 1523 h 4245"/>
                <a:gd name="T66" fmla="*/ 3110 w 5823"/>
                <a:gd name="T67" fmla="*/ 1388 h 4245"/>
                <a:gd name="T68" fmla="*/ 1939 w 5823"/>
                <a:gd name="T69" fmla="*/ 1241 h 4245"/>
                <a:gd name="T70" fmla="*/ 2449 w 5823"/>
                <a:gd name="T71" fmla="*/ 1260 h 4245"/>
                <a:gd name="T72" fmla="*/ 3166 w 5823"/>
                <a:gd name="T73" fmla="*/ 1075 h 4245"/>
                <a:gd name="T74" fmla="*/ 3515 w 5823"/>
                <a:gd name="T75" fmla="*/ 1069 h 4245"/>
                <a:gd name="T76" fmla="*/ 4419 w 5823"/>
                <a:gd name="T77" fmla="*/ 600 h 4245"/>
                <a:gd name="T78" fmla="*/ 4570 w 5823"/>
                <a:gd name="T79" fmla="*/ 159 h 4245"/>
                <a:gd name="T80" fmla="*/ 4277 w 5823"/>
                <a:gd name="T81" fmla="*/ 390 h 4245"/>
                <a:gd name="T82" fmla="*/ 4142 w 5823"/>
                <a:gd name="T83" fmla="*/ 425 h 4245"/>
                <a:gd name="T84" fmla="*/ 4405 w 5823"/>
                <a:gd name="T85" fmla="*/ 7 h 4245"/>
                <a:gd name="T86" fmla="*/ 3126 w 5823"/>
                <a:gd name="T87" fmla="*/ 214 h 4245"/>
                <a:gd name="T88" fmla="*/ 1463 w 5823"/>
                <a:gd name="T89" fmla="*/ 159 h 4245"/>
                <a:gd name="T90" fmla="*/ 456 w 5823"/>
                <a:gd name="T91" fmla="*/ 455 h 4245"/>
                <a:gd name="T92" fmla="*/ 0 w 5823"/>
                <a:gd name="T93" fmla="*/ 734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23" h="4245">
                  <a:moveTo>
                    <a:pt x="0" y="734"/>
                  </a:moveTo>
                  <a:cubicBezTo>
                    <a:pt x="19" y="1003"/>
                    <a:pt x="271" y="1643"/>
                    <a:pt x="392" y="1898"/>
                  </a:cubicBezTo>
                  <a:cubicBezTo>
                    <a:pt x="561" y="2250"/>
                    <a:pt x="785" y="2592"/>
                    <a:pt x="995" y="2852"/>
                  </a:cubicBezTo>
                  <a:cubicBezTo>
                    <a:pt x="1221" y="3131"/>
                    <a:pt x="1492" y="3408"/>
                    <a:pt x="1773" y="3632"/>
                  </a:cubicBezTo>
                  <a:cubicBezTo>
                    <a:pt x="1945" y="3770"/>
                    <a:pt x="2045" y="3836"/>
                    <a:pt x="2226" y="3958"/>
                  </a:cubicBezTo>
                  <a:cubicBezTo>
                    <a:pt x="2301" y="4008"/>
                    <a:pt x="2644" y="4216"/>
                    <a:pt x="2727" y="4235"/>
                  </a:cubicBezTo>
                  <a:cubicBezTo>
                    <a:pt x="2823" y="4245"/>
                    <a:pt x="3060" y="4201"/>
                    <a:pt x="3158" y="4182"/>
                  </a:cubicBezTo>
                  <a:cubicBezTo>
                    <a:pt x="3222" y="4169"/>
                    <a:pt x="3520" y="4091"/>
                    <a:pt x="3547" y="4093"/>
                  </a:cubicBezTo>
                  <a:lnTo>
                    <a:pt x="3614" y="4063"/>
                  </a:lnTo>
                  <a:cubicBezTo>
                    <a:pt x="3640" y="4054"/>
                    <a:pt x="3663" y="4044"/>
                    <a:pt x="3688" y="4034"/>
                  </a:cubicBezTo>
                  <a:cubicBezTo>
                    <a:pt x="3906" y="3949"/>
                    <a:pt x="3999" y="3809"/>
                    <a:pt x="4052" y="3783"/>
                  </a:cubicBezTo>
                  <a:lnTo>
                    <a:pt x="4069" y="3756"/>
                  </a:lnTo>
                  <a:cubicBezTo>
                    <a:pt x="4079" y="3744"/>
                    <a:pt x="4085" y="3738"/>
                    <a:pt x="4097" y="3724"/>
                  </a:cubicBezTo>
                  <a:cubicBezTo>
                    <a:pt x="4118" y="3698"/>
                    <a:pt x="4127" y="3685"/>
                    <a:pt x="4147" y="3656"/>
                  </a:cubicBezTo>
                  <a:cubicBezTo>
                    <a:pt x="4173" y="3619"/>
                    <a:pt x="4276" y="3434"/>
                    <a:pt x="4149" y="3514"/>
                  </a:cubicBezTo>
                  <a:cubicBezTo>
                    <a:pt x="4064" y="3568"/>
                    <a:pt x="3812" y="3707"/>
                    <a:pt x="3737" y="3736"/>
                  </a:cubicBezTo>
                  <a:cubicBezTo>
                    <a:pt x="3614" y="3784"/>
                    <a:pt x="3227" y="3799"/>
                    <a:pt x="3079" y="3791"/>
                  </a:cubicBezTo>
                  <a:lnTo>
                    <a:pt x="3414" y="3755"/>
                  </a:lnTo>
                  <a:cubicBezTo>
                    <a:pt x="3520" y="3737"/>
                    <a:pt x="3627" y="3709"/>
                    <a:pt x="3717" y="3674"/>
                  </a:cubicBezTo>
                  <a:cubicBezTo>
                    <a:pt x="4037" y="3551"/>
                    <a:pt x="4200" y="3374"/>
                    <a:pt x="4455" y="3269"/>
                  </a:cubicBezTo>
                  <a:cubicBezTo>
                    <a:pt x="4545" y="3232"/>
                    <a:pt x="4632" y="3194"/>
                    <a:pt x="4713" y="3146"/>
                  </a:cubicBezTo>
                  <a:lnTo>
                    <a:pt x="5060" y="2918"/>
                  </a:lnTo>
                  <a:cubicBezTo>
                    <a:pt x="5095" y="2894"/>
                    <a:pt x="5138" y="2851"/>
                    <a:pt x="5178" y="2843"/>
                  </a:cubicBezTo>
                  <a:cubicBezTo>
                    <a:pt x="5197" y="2812"/>
                    <a:pt x="5514" y="2609"/>
                    <a:pt x="5595" y="2436"/>
                  </a:cubicBezTo>
                  <a:cubicBezTo>
                    <a:pt x="5670" y="2275"/>
                    <a:pt x="5531" y="2260"/>
                    <a:pt x="5407" y="2317"/>
                  </a:cubicBezTo>
                  <a:cubicBezTo>
                    <a:pt x="5304" y="2364"/>
                    <a:pt x="5239" y="2425"/>
                    <a:pt x="5159" y="2481"/>
                  </a:cubicBezTo>
                  <a:cubicBezTo>
                    <a:pt x="5192" y="2417"/>
                    <a:pt x="5286" y="2333"/>
                    <a:pt x="5349" y="2292"/>
                  </a:cubicBezTo>
                  <a:cubicBezTo>
                    <a:pt x="5377" y="2273"/>
                    <a:pt x="5406" y="2263"/>
                    <a:pt x="5427" y="2246"/>
                  </a:cubicBezTo>
                  <a:cubicBezTo>
                    <a:pt x="5366" y="2258"/>
                    <a:pt x="5193" y="2366"/>
                    <a:pt x="5117" y="2399"/>
                  </a:cubicBezTo>
                  <a:cubicBezTo>
                    <a:pt x="4908" y="2491"/>
                    <a:pt x="4289" y="2743"/>
                    <a:pt x="4140" y="2827"/>
                  </a:cubicBezTo>
                  <a:cubicBezTo>
                    <a:pt x="3901" y="2963"/>
                    <a:pt x="3844" y="3066"/>
                    <a:pt x="3500" y="3127"/>
                  </a:cubicBezTo>
                  <a:cubicBezTo>
                    <a:pt x="3200" y="3181"/>
                    <a:pt x="2922" y="3188"/>
                    <a:pt x="2608" y="3175"/>
                  </a:cubicBezTo>
                  <a:lnTo>
                    <a:pt x="2676" y="3160"/>
                  </a:lnTo>
                  <a:cubicBezTo>
                    <a:pt x="2700" y="3157"/>
                    <a:pt x="2727" y="3155"/>
                    <a:pt x="2754" y="3152"/>
                  </a:cubicBezTo>
                  <a:cubicBezTo>
                    <a:pt x="3045" y="3121"/>
                    <a:pt x="3561" y="3068"/>
                    <a:pt x="3793" y="2955"/>
                  </a:cubicBezTo>
                  <a:cubicBezTo>
                    <a:pt x="3878" y="2914"/>
                    <a:pt x="3938" y="2876"/>
                    <a:pt x="4019" y="2832"/>
                  </a:cubicBezTo>
                  <a:cubicBezTo>
                    <a:pt x="4095" y="2791"/>
                    <a:pt x="4180" y="2758"/>
                    <a:pt x="4258" y="2716"/>
                  </a:cubicBezTo>
                  <a:cubicBezTo>
                    <a:pt x="4470" y="2604"/>
                    <a:pt x="4536" y="2583"/>
                    <a:pt x="4741" y="2489"/>
                  </a:cubicBezTo>
                  <a:cubicBezTo>
                    <a:pt x="4896" y="2418"/>
                    <a:pt x="5306" y="2226"/>
                    <a:pt x="5447" y="2144"/>
                  </a:cubicBezTo>
                  <a:cubicBezTo>
                    <a:pt x="5574" y="2071"/>
                    <a:pt x="5823" y="1956"/>
                    <a:pt x="5794" y="1788"/>
                  </a:cubicBezTo>
                  <a:cubicBezTo>
                    <a:pt x="5767" y="1627"/>
                    <a:pt x="5417" y="1701"/>
                    <a:pt x="5267" y="1787"/>
                  </a:cubicBezTo>
                  <a:cubicBezTo>
                    <a:pt x="5180" y="1837"/>
                    <a:pt x="5128" y="1867"/>
                    <a:pt x="5114" y="1989"/>
                  </a:cubicBezTo>
                  <a:cubicBezTo>
                    <a:pt x="5037" y="1865"/>
                    <a:pt x="5183" y="1761"/>
                    <a:pt x="5253" y="1722"/>
                  </a:cubicBezTo>
                  <a:cubicBezTo>
                    <a:pt x="5363" y="1658"/>
                    <a:pt x="5472" y="1631"/>
                    <a:pt x="5625" y="1627"/>
                  </a:cubicBezTo>
                  <a:cubicBezTo>
                    <a:pt x="5535" y="1581"/>
                    <a:pt x="5309" y="1615"/>
                    <a:pt x="5210" y="1637"/>
                  </a:cubicBezTo>
                  <a:cubicBezTo>
                    <a:pt x="5072" y="1667"/>
                    <a:pt x="4973" y="1708"/>
                    <a:pt x="4846" y="1755"/>
                  </a:cubicBezTo>
                  <a:cubicBezTo>
                    <a:pt x="4733" y="1798"/>
                    <a:pt x="4614" y="1843"/>
                    <a:pt x="4500" y="1884"/>
                  </a:cubicBezTo>
                  <a:cubicBezTo>
                    <a:pt x="4245" y="1975"/>
                    <a:pt x="4056" y="2084"/>
                    <a:pt x="3838" y="2178"/>
                  </a:cubicBezTo>
                  <a:cubicBezTo>
                    <a:pt x="3675" y="2248"/>
                    <a:pt x="3610" y="2245"/>
                    <a:pt x="3423" y="2234"/>
                  </a:cubicBezTo>
                  <a:cubicBezTo>
                    <a:pt x="3189" y="2220"/>
                    <a:pt x="2958" y="2227"/>
                    <a:pt x="2728" y="2205"/>
                  </a:cubicBezTo>
                  <a:cubicBezTo>
                    <a:pt x="2686" y="2201"/>
                    <a:pt x="2547" y="2194"/>
                    <a:pt x="2512" y="2169"/>
                  </a:cubicBezTo>
                  <a:cubicBezTo>
                    <a:pt x="2708" y="2164"/>
                    <a:pt x="2894" y="2148"/>
                    <a:pt x="3092" y="2151"/>
                  </a:cubicBezTo>
                  <a:cubicBezTo>
                    <a:pt x="3241" y="2153"/>
                    <a:pt x="3529" y="2186"/>
                    <a:pt x="3656" y="2156"/>
                  </a:cubicBezTo>
                  <a:cubicBezTo>
                    <a:pt x="3821" y="2118"/>
                    <a:pt x="3935" y="2046"/>
                    <a:pt x="4081" y="1990"/>
                  </a:cubicBezTo>
                  <a:cubicBezTo>
                    <a:pt x="4150" y="1963"/>
                    <a:pt x="4227" y="1938"/>
                    <a:pt x="4299" y="1911"/>
                  </a:cubicBezTo>
                  <a:cubicBezTo>
                    <a:pt x="4371" y="1883"/>
                    <a:pt x="4435" y="1853"/>
                    <a:pt x="4508" y="1824"/>
                  </a:cubicBezTo>
                  <a:cubicBezTo>
                    <a:pt x="4709" y="1743"/>
                    <a:pt x="5243" y="1581"/>
                    <a:pt x="5349" y="1480"/>
                  </a:cubicBezTo>
                  <a:cubicBezTo>
                    <a:pt x="5398" y="1434"/>
                    <a:pt x="5444" y="1332"/>
                    <a:pt x="5376" y="1265"/>
                  </a:cubicBezTo>
                  <a:cubicBezTo>
                    <a:pt x="5270" y="1159"/>
                    <a:pt x="4901" y="1200"/>
                    <a:pt x="4828" y="1341"/>
                  </a:cubicBezTo>
                  <a:cubicBezTo>
                    <a:pt x="4803" y="1391"/>
                    <a:pt x="4833" y="1418"/>
                    <a:pt x="4852" y="1450"/>
                  </a:cubicBezTo>
                  <a:cubicBezTo>
                    <a:pt x="4768" y="1425"/>
                    <a:pt x="4743" y="1299"/>
                    <a:pt x="4930" y="1213"/>
                  </a:cubicBezTo>
                  <a:cubicBezTo>
                    <a:pt x="5072" y="1149"/>
                    <a:pt x="5177" y="1178"/>
                    <a:pt x="5329" y="1199"/>
                  </a:cubicBezTo>
                  <a:cubicBezTo>
                    <a:pt x="5276" y="1089"/>
                    <a:pt x="4982" y="1039"/>
                    <a:pt x="4879" y="1032"/>
                  </a:cubicBezTo>
                  <a:cubicBezTo>
                    <a:pt x="4711" y="1020"/>
                    <a:pt x="4473" y="1044"/>
                    <a:pt x="4320" y="1087"/>
                  </a:cubicBezTo>
                  <a:cubicBezTo>
                    <a:pt x="4152" y="1133"/>
                    <a:pt x="4024" y="1184"/>
                    <a:pt x="3881" y="1257"/>
                  </a:cubicBezTo>
                  <a:cubicBezTo>
                    <a:pt x="3768" y="1315"/>
                    <a:pt x="3658" y="1445"/>
                    <a:pt x="3542" y="1523"/>
                  </a:cubicBezTo>
                  <a:lnTo>
                    <a:pt x="3610" y="1419"/>
                  </a:lnTo>
                  <a:cubicBezTo>
                    <a:pt x="3460" y="1380"/>
                    <a:pt x="3273" y="1381"/>
                    <a:pt x="3110" y="1388"/>
                  </a:cubicBezTo>
                  <a:cubicBezTo>
                    <a:pt x="2943" y="1396"/>
                    <a:pt x="2770" y="1388"/>
                    <a:pt x="2601" y="1369"/>
                  </a:cubicBezTo>
                  <a:cubicBezTo>
                    <a:pt x="2456" y="1353"/>
                    <a:pt x="2178" y="1274"/>
                    <a:pt x="1939" y="1241"/>
                  </a:cubicBezTo>
                  <a:cubicBezTo>
                    <a:pt x="1870" y="1231"/>
                    <a:pt x="1759" y="1224"/>
                    <a:pt x="1705" y="1207"/>
                  </a:cubicBezTo>
                  <a:cubicBezTo>
                    <a:pt x="2065" y="1195"/>
                    <a:pt x="2191" y="1255"/>
                    <a:pt x="2449" y="1260"/>
                  </a:cubicBezTo>
                  <a:cubicBezTo>
                    <a:pt x="2752" y="1266"/>
                    <a:pt x="2849" y="1178"/>
                    <a:pt x="3089" y="1099"/>
                  </a:cubicBezTo>
                  <a:lnTo>
                    <a:pt x="3166" y="1075"/>
                  </a:lnTo>
                  <a:lnTo>
                    <a:pt x="2960" y="954"/>
                  </a:lnTo>
                  <a:cubicBezTo>
                    <a:pt x="3110" y="981"/>
                    <a:pt x="3286" y="1063"/>
                    <a:pt x="3515" y="1069"/>
                  </a:cubicBezTo>
                  <a:cubicBezTo>
                    <a:pt x="3720" y="1075"/>
                    <a:pt x="3904" y="1007"/>
                    <a:pt x="4066" y="931"/>
                  </a:cubicBezTo>
                  <a:cubicBezTo>
                    <a:pt x="4198" y="836"/>
                    <a:pt x="4319" y="739"/>
                    <a:pt x="4419" y="600"/>
                  </a:cubicBezTo>
                  <a:cubicBezTo>
                    <a:pt x="4480" y="515"/>
                    <a:pt x="4686" y="296"/>
                    <a:pt x="4591" y="128"/>
                  </a:cubicBezTo>
                  <a:lnTo>
                    <a:pt x="4570" y="159"/>
                  </a:lnTo>
                  <a:cubicBezTo>
                    <a:pt x="4531" y="238"/>
                    <a:pt x="4486" y="276"/>
                    <a:pt x="4407" y="325"/>
                  </a:cubicBezTo>
                  <a:cubicBezTo>
                    <a:pt x="4364" y="352"/>
                    <a:pt x="4325" y="370"/>
                    <a:pt x="4277" y="390"/>
                  </a:cubicBezTo>
                  <a:cubicBezTo>
                    <a:pt x="4254" y="400"/>
                    <a:pt x="4233" y="407"/>
                    <a:pt x="4210" y="416"/>
                  </a:cubicBezTo>
                  <a:cubicBezTo>
                    <a:pt x="4131" y="448"/>
                    <a:pt x="4148" y="430"/>
                    <a:pt x="4142" y="425"/>
                  </a:cubicBezTo>
                  <a:cubicBezTo>
                    <a:pt x="4276" y="351"/>
                    <a:pt x="4420" y="281"/>
                    <a:pt x="4493" y="174"/>
                  </a:cubicBezTo>
                  <a:cubicBezTo>
                    <a:pt x="4547" y="94"/>
                    <a:pt x="4525" y="0"/>
                    <a:pt x="4405" y="7"/>
                  </a:cubicBezTo>
                  <a:cubicBezTo>
                    <a:pt x="4341" y="11"/>
                    <a:pt x="4228" y="51"/>
                    <a:pt x="4167" y="69"/>
                  </a:cubicBezTo>
                  <a:cubicBezTo>
                    <a:pt x="3844" y="160"/>
                    <a:pt x="3491" y="214"/>
                    <a:pt x="3126" y="214"/>
                  </a:cubicBezTo>
                  <a:cubicBezTo>
                    <a:pt x="2673" y="214"/>
                    <a:pt x="2381" y="141"/>
                    <a:pt x="2025" y="130"/>
                  </a:cubicBezTo>
                  <a:cubicBezTo>
                    <a:pt x="1834" y="124"/>
                    <a:pt x="1642" y="127"/>
                    <a:pt x="1463" y="159"/>
                  </a:cubicBezTo>
                  <a:lnTo>
                    <a:pt x="977" y="268"/>
                  </a:lnTo>
                  <a:cubicBezTo>
                    <a:pt x="866" y="258"/>
                    <a:pt x="543" y="410"/>
                    <a:pt x="456" y="455"/>
                  </a:cubicBezTo>
                  <a:lnTo>
                    <a:pt x="2" y="707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FFD1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FB3AC8A-DDB2-F741-55F6-F6B08EA53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11663" y="2257425"/>
              <a:ext cx="3532188" cy="3576638"/>
            </a:xfrm>
            <a:custGeom>
              <a:avLst/>
              <a:gdLst>
                <a:gd name="T0" fmla="*/ 5787 w 9828"/>
                <a:gd name="T1" fmla="*/ 7656 h 9953"/>
                <a:gd name="T2" fmla="*/ 5636 w 9828"/>
                <a:gd name="T3" fmla="*/ 8246 h 9953"/>
                <a:gd name="T4" fmla="*/ 5453 w 9828"/>
                <a:gd name="T5" fmla="*/ 8391 h 9953"/>
                <a:gd name="T6" fmla="*/ 5537 w 9828"/>
                <a:gd name="T7" fmla="*/ 8564 h 9953"/>
                <a:gd name="T8" fmla="*/ 6110 w 9828"/>
                <a:gd name="T9" fmla="*/ 8339 h 9953"/>
                <a:gd name="T10" fmla="*/ 7387 w 9828"/>
                <a:gd name="T11" fmla="*/ 7204 h 9953"/>
                <a:gd name="T12" fmla="*/ 7744 w 9828"/>
                <a:gd name="T13" fmla="*/ 6259 h 9953"/>
                <a:gd name="T14" fmla="*/ 7802 w 9828"/>
                <a:gd name="T15" fmla="*/ 5644 h 9953"/>
                <a:gd name="T16" fmla="*/ 7660 w 9828"/>
                <a:gd name="T17" fmla="*/ 4377 h 9953"/>
                <a:gd name="T18" fmla="*/ 6683 w 9828"/>
                <a:gd name="T19" fmla="*/ 2785 h 9953"/>
                <a:gd name="T20" fmla="*/ 6052 w 9828"/>
                <a:gd name="T21" fmla="*/ 2129 h 9953"/>
                <a:gd name="T22" fmla="*/ 5769 w 9828"/>
                <a:gd name="T23" fmla="*/ 1769 h 9953"/>
                <a:gd name="T24" fmla="*/ 5283 w 9828"/>
                <a:gd name="T25" fmla="*/ 1196 h 9953"/>
                <a:gd name="T26" fmla="*/ 5410 w 9828"/>
                <a:gd name="T27" fmla="*/ 1272 h 9953"/>
                <a:gd name="T28" fmla="*/ 6423 w 9828"/>
                <a:gd name="T29" fmla="*/ 2223 h 9953"/>
                <a:gd name="T30" fmla="*/ 6956 w 9828"/>
                <a:gd name="T31" fmla="*/ 1894 h 9953"/>
                <a:gd name="T32" fmla="*/ 6957 w 9828"/>
                <a:gd name="T33" fmla="*/ 1248 h 9953"/>
                <a:gd name="T34" fmla="*/ 6986 w 9828"/>
                <a:gd name="T35" fmla="*/ 1213 h 9953"/>
                <a:gd name="T36" fmla="*/ 7335 w 9828"/>
                <a:gd name="T37" fmla="*/ 3224 h 9953"/>
                <a:gd name="T38" fmla="*/ 7529 w 9828"/>
                <a:gd name="T39" fmla="*/ 3920 h 9953"/>
                <a:gd name="T40" fmla="*/ 7966 w 9828"/>
                <a:gd name="T41" fmla="*/ 5642 h 9953"/>
                <a:gd name="T42" fmla="*/ 7930 w 9828"/>
                <a:gd name="T43" fmla="*/ 6441 h 9953"/>
                <a:gd name="T44" fmla="*/ 7205 w 9828"/>
                <a:gd name="T45" fmla="*/ 7968 h 9953"/>
                <a:gd name="T46" fmla="*/ 6512 w 9828"/>
                <a:gd name="T47" fmla="*/ 8621 h 9953"/>
                <a:gd name="T48" fmla="*/ 6855 w 9828"/>
                <a:gd name="T49" fmla="*/ 9953 h 9953"/>
                <a:gd name="T50" fmla="*/ 8254 w 9828"/>
                <a:gd name="T51" fmla="*/ 9188 h 9953"/>
                <a:gd name="T52" fmla="*/ 8954 w 9828"/>
                <a:gd name="T53" fmla="*/ 8532 h 9953"/>
                <a:gd name="T54" fmla="*/ 9828 w 9828"/>
                <a:gd name="T55" fmla="*/ 7122 h 9953"/>
                <a:gd name="T56" fmla="*/ 9488 w 9828"/>
                <a:gd name="T57" fmla="*/ 5163 h 9953"/>
                <a:gd name="T58" fmla="*/ 8457 w 9828"/>
                <a:gd name="T59" fmla="*/ 1424 h 9953"/>
                <a:gd name="T60" fmla="*/ 8307 w 9828"/>
                <a:gd name="T61" fmla="*/ 1246 h 9953"/>
                <a:gd name="T62" fmla="*/ 3078 w 9828"/>
                <a:gd name="T63" fmla="*/ 599 h 9953"/>
                <a:gd name="T64" fmla="*/ 2435 w 9828"/>
                <a:gd name="T65" fmla="*/ 957 h 9953"/>
                <a:gd name="T66" fmla="*/ 1893 w 9828"/>
                <a:gd name="T67" fmla="*/ 1353 h 9953"/>
                <a:gd name="T68" fmla="*/ 1208 w 9828"/>
                <a:gd name="T69" fmla="*/ 2065 h 9953"/>
                <a:gd name="T70" fmla="*/ 187 w 9828"/>
                <a:gd name="T71" fmla="*/ 6027 h 9953"/>
                <a:gd name="T72" fmla="*/ 618 w 9828"/>
                <a:gd name="T73" fmla="*/ 5480 h 9953"/>
                <a:gd name="T74" fmla="*/ 811 w 9828"/>
                <a:gd name="T75" fmla="*/ 4485 h 9953"/>
                <a:gd name="T76" fmla="*/ 902 w 9828"/>
                <a:gd name="T77" fmla="*/ 5739 h 9953"/>
                <a:gd name="T78" fmla="*/ 1829 w 9828"/>
                <a:gd name="T79" fmla="*/ 5542 h 9953"/>
                <a:gd name="T80" fmla="*/ 4762 w 9828"/>
                <a:gd name="T81" fmla="*/ 5451 h 9953"/>
                <a:gd name="T82" fmla="*/ 5157 w 9828"/>
                <a:gd name="T83" fmla="*/ 5429 h 9953"/>
                <a:gd name="T84" fmla="*/ 5973 w 9828"/>
                <a:gd name="T85" fmla="*/ 6322 h 9953"/>
                <a:gd name="T86" fmla="*/ 5741 w 9828"/>
                <a:gd name="T87" fmla="*/ 6793 h 9953"/>
                <a:gd name="T88" fmla="*/ 5706 w 9828"/>
                <a:gd name="T89" fmla="*/ 6987 h 9953"/>
                <a:gd name="T90" fmla="*/ 6063 w 9828"/>
                <a:gd name="T91" fmla="*/ 7210 h 9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28" h="9953">
                  <a:moveTo>
                    <a:pt x="6063" y="7210"/>
                  </a:moveTo>
                  <a:cubicBezTo>
                    <a:pt x="6161" y="7464"/>
                    <a:pt x="5905" y="7555"/>
                    <a:pt x="5787" y="7656"/>
                  </a:cubicBezTo>
                  <a:cubicBezTo>
                    <a:pt x="5819" y="7687"/>
                    <a:pt x="5911" y="7730"/>
                    <a:pt x="5908" y="7859"/>
                  </a:cubicBezTo>
                  <a:cubicBezTo>
                    <a:pt x="5905" y="8002"/>
                    <a:pt x="5738" y="8161"/>
                    <a:pt x="5636" y="8246"/>
                  </a:cubicBezTo>
                  <a:cubicBezTo>
                    <a:pt x="5604" y="8273"/>
                    <a:pt x="5577" y="8296"/>
                    <a:pt x="5542" y="8321"/>
                  </a:cubicBezTo>
                  <a:cubicBezTo>
                    <a:pt x="5516" y="8341"/>
                    <a:pt x="5462" y="8368"/>
                    <a:pt x="5453" y="8391"/>
                  </a:cubicBezTo>
                  <a:lnTo>
                    <a:pt x="5106" y="8628"/>
                  </a:lnTo>
                  <a:cubicBezTo>
                    <a:pt x="5265" y="8628"/>
                    <a:pt x="5467" y="8560"/>
                    <a:pt x="5537" y="8564"/>
                  </a:cubicBezTo>
                  <a:lnTo>
                    <a:pt x="5836" y="8461"/>
                  </a:lnTo>
                  <a:cubicBezTo>
                    <a:pt x="5935" y="8422"/>
                    <a:pt x="6015" y="8387"/>
                    <a:pt x="6110" y="8339"/>
                  </a:cubicBezTo>
                  <a:cubicBezTo>
                    <a:pt x="6343" y="8220"/>
                    <a:pt x="6666" y="8039"/>
                    <a:pt x="6839" y="7866"/>
                  </a:cubicBezTo>
                  <a:cubicBezTo>
                    <a:pt x="7051" y="7653"/>
                    <a:pt x="7211" y="7463"/>
                    <a:pt x="7387" y="7204"/>
                  </a:cubicBezTo>
                  <a:cubicBezTo>
                    <a:pt x="7483" y="6991"/>
                    <a:pt x="7610" y="6725"/>
                    <a:pt x="7677" y="6510"/>
                  </a:cubicBezTo>
                  <a:cubicBezTo>
                    <a:pt x="7691" y="6464"/>
                    <a:pt x="7731" y="6285"/>
                    <a:pt x="7744" y="6259"/>
                  </a:cubicBezTo>
                  <a:cubicBezTo>
                    <a:pt x="7758" y="6156"/>
                    <a:pt x="7777" y="6064"/>
                    <a:pt x="7786" y="5962"/>
                  </a:cubicBezTo>
                  <a:cubicBezTo>
                    <a:pt x="7796" y="5858"/>
                    <a:pt x="7795" y="5751"/>
                    <a:pt x="7802" y="5644"/>
                  </a:cubicBezTo>
                  <a:cubicBezTo>
                    <a:pt x="7815" y="5449"/>
                    <a:pt x="7817" y="5193"/>
                    <a:pt x="7790" y="5006"/>
                  </a:cubicBezTo>
                  <a:cubicBezTo>
                    <a:pt x="7771" y="4771"/>
                    <a:pt x="7718" y="4587"/>
                    <a:pt x="7660" y="4377"/>
                  </a:cubicBezTo>
                  <a:cubicBezTo>
                    <a:pt x="7597" y="4207"/>
                    <a:pt x="7546" y="4078"/>
                    <a:pt x="7469" y="3920"/>
                  </a:cubicBezTo>
                  <a:cubicBezTo>
                    <a:pt x="7253" y="3479"/>
                    <a:pt x="6997" y="3133"/>
                    <a:pt x="6683" y="2785"/>
                  </a:cubicBezTo>
                  <a:cubicBezTo>
                    <a:pt x="6586" y="2677"/>
                    <a:pt x="6471" y="2567"/>
                    <a:pt x="6360" y="2465"/>
                  </a:cubicBezTo>
                  <a:cubicBezTo>
                    <a:pt x="6155" y="2276"/>
                    <a:pt x="6221" y="2332"/>
                    <a:pt x="6052" y="2129"/>
                  </a:cubicBezTo>
                  <a:cubicBezTo>
                    <a:pt x="6001" y="2067"/>
                    <a:pt x="5955" y="2011"/>
                    <a:pt x="5905" y="1954"/>
                  </a:cubicBezTo>
                  <a:cubicBezTo>
                    <a:pt x="5802" y="1834"/>
                    <a:pt x="5836" y="1850"/>
                    <a:pt x="5769" y="1769"/>
                  </a:cubicBezTo>
                  <a:cubicBezTo>
                    <a:pt x="5748" y="1743"/>
                    <a:pt x="5508" y="1443"/>
                    <a:pt x="5478" y="1429"/>
                  </a:cubicBezTo>
                  <a:cubicBezTo>
                    <a:pt x="5464" y="1395"/>
                    <a:pt x="5317" y="1230"/>
                    <a:pt x="5283" y="1196"/>
                  </a:cubicBezTo>
                  <a:cubicBezTo>
                    <a:pt x="5254" y="1167"/>
                    <a:pt x="5227" y="1154"/>
                    <a:pt x="5224" y="1110"/>
                  </a:cubicBezTo>
                  <a:cubicBezTo>
                    <a:pt x="5254" y="1125"/>
                    <a:pt x="5382" y="1245"/>
                    <a:pt x="5410" y="1272"/>
                  </a:cubicBezTo>
                  <a:lnTo>
                    <a:pt x="5596" y="1446"/>
                  </a:lnTo>
                  <a:cubicBezTo>
                    <a:pt x="5898" y="1720"/>
                    <a:pt x="6096" y="1983"/>
                    <a:pt x="6423" y="2223"/>
                  </a:cubicBezTo>
                  <a:cubicBezTo>
                    <a:pt x="6487" y="2270"/>
                    <a:pt x="6688" y="2400"/>
                    <a:pt x="6791" y="2398"/>
                  </a:cubicBezTo>
                  <a:cubicBezTo>
                    <a:pt x="6864" y="2303"/>
                    <a:pt x="6947" y="2045"/>
                    <a:pt x="6956" y="1894"/>
                  </a:cubicBezTo>
                  <a:cubicBezTo>
                    <a:pt x="6967" y="1694"/>
                    <a:pt x="6948" y="1488"/>
                    <a:pt x="6954" y="1302"/>
                  </a:cubicBezTo>
                  <a:lnTo>
                    <a:pt x="6957" y="1248"/>
                  </a:lnTo>
                  <a:lnTo>
                    <a:pt x="6933" y="1028"/>
                  </a:lnTo>
                  <a:cubicBezTo>
                    <a:pt x="6957" y="1066"/>
                    <a:pt x="6978" y="1157"/>
                    <a:pt x="6986" y="1213"/>
                  </a:cubicBezTo>
                  <a:lnTo>
                    <a:pt x="7093" y="1690"/>
                  </a:lnTo>
                  <a:lnTo>
                    <a:pt x="7335" y="3224"/>
                  </a:lnTo>
                  <a:cubicBezTo>
                    <a:pt x="7353" y="3335"/>
                    <a:pt x="7399" y="3633"/>
                    <a:pt x="7433" y="3720"/>
                  </a:cubicBezTo>
                  <a:cubicBezTo>
                    <a:pt x="7458" y="3783"/>
                    <a:pt x="7500" y="3854"/>
                    <a:pt x="7529" y="3920"/>
                  </a:cubicBezTo>
                  <a:cubicBezTo>
                    <a:pt x="7747" y="4401"/>
                    <a:pt x="7762" y="4560"/>
                    <a:pt x="7889" y="5048"/>
                  </a:cubicBezTo>
                  <a:cubicBezTo>
                    <a:pt x="7915" y="5270"/>
                    <a:pt x="7949" y="5367"/>
                    <a:pt x="7966" y="5642"/>
                  </a:cubicBezTo>
                  <a:cubicBezTo>
                    <a:pt x="7986" y="5958"/>
                    <a:pt x="7959" y="6028"/>
                    <a:pt x="7948" y="6301"/>
                  </a:cubicBezTo>
                  <a:lnTo>
                    <a:pt x="7930" y="6441"/>
                  </a:lnTo>
                  <a:cubicBezTo>
                    <a:pt x="7875" y="6510"/>
                    <a:pt x="7898" y="7053"/>
                    <a:pt x="7402" y="7717"/>
                  </a:cubicBezTo>
                  <a:cubicBezTo>
                    <a:pt x="7334" y="7808"/>
                    <a:pt x="7271" y="7881"/>
                    <a:pt x="7205" y="7968"/>
                  </a:cubicBezTo>
                  <a:cubicBezTo>
                    <a:pt x="7051" y="8169"/>
                    <a:pt x="6963" y="8269"/>
                    <a:pt x="6769" y="8430"/>
                  </a:cubicBezTo>
                  <a:lnTo>
                    <a:pt x="6512" y="8621"/>
                  </a:lnTo>
                  <a:cubicBezTo>
                    <a:pt x="6531" y="8767"/>
                    <a:pt x="6709" y="9472"/>
                    <a:pt x="6758" y="9628"/>
                  </a:cubicBezTo>
                  <a:lnTo>
                    <a:pt x="6855" y="9953"/>
                  </a:lnTo>
                  <a:cubicBezTo>
                    <a:pt x="7130" y="9877"/>
                    <a:pt x="7590" y="9632"/>
                    <a:pt x="7831" y="9483"/>
                  </a:cubicBezTo>
                  <a:cubicBezTo>
                    <a:pt x="7985" y="9389"/>
                    <a:pt x="8125" y="9289"/>
                    <a:pt x="8254" y="9188"/>
                  </a:cubicBezTo>
                  <a:cubicBezTo>
                    <a:pt x="8433" y="9047"/>
                    <a:pt x="8673" y="8841"/>
                    <a:pt x="8824" y="8673"/>
                  </a:cubicBezTo>
                  <a:lnTo>
                    <a:pt x="8954" y="8532"/>
                  </a:lnTo>
                  <a:cubicBezTo>
                    <a:pt x="9087" y="8398"/>
                    <a:pt x="9346" y="8034"/>
                    <a:pt x="9458" y="7851"/>
                  </a:cubicBezTo>
                  <a:cubicBezTo>
                    <a:pt x="9556" y="7692"/>
                    <a:pt x="9793" y="7276"/>
                    <a:pt x="9828" y="7122"/>
                  </a:cubicBezTo>
                  <a:lnTo>
                    <a:pt x="9727" y="6513"/>
                  </a:lnTo>
                  <a:cubicBezTo>
                    <a:pt x="9690" y="6209"/>
                    <a:pt x="9552" y="5486"/>
                    <a:pt x="9488" y="5163"/>
                  </a:cubicBezTo>
                  <a:cubicBezTo>
                    <a:pt x="9289" y="4154"/>
                    <a:pt x="9006" y="2963"/>
                    <a:pt x="8675" y="1996"/>
                  </a:cubicBezTo>
                  <a:cubicBezTo>
                    <a:pt x="8644" y="1904"/>
                    <a:pt x="8494" y="1474"/>
                    <a:pt x="8457" y="1424"/>
                  </a:cubicBezTo>
                  <a:lnTo>
                    <a:pt x="8438" y="1362"/>
                  </a:lnTo>
                  <a:cubicBezTo>
                    <a:pt x="8426" y="1335"/>
                    <a:pt x="8337" y="1270"/>
                    <a:pt x="8307" y="1246"/>
                  </a:cubicBezTo>
                  <a:cubicBezTo>
                    <a:pt x="7978" y="985"/>
                    <a:pt x="7602" y="751"/>
                    <a:pt x="7211" y="581"/>
                  </a:cubicBezTo>
                  <a:cubicBezTo>
                    <a:pt x="5873" y="0"/>
                    <a:pt x="4409" y="4"/>
                    <a:pt x="3078" y="599"/>
                  </a:cubicBezTo>
                  <a:cubicBezTo>
                    <a:pt x="2993" y="638"/>
                    <a:pt x="2527" y="871"/>
                    <a:pt x="2444" y="948"/>
                  </a:cubicBezTo>
                  <a:lnTo>
                    <a:pt x="2435" y="957"/>
                  </a:lnTo>
                  <a:cubicBezTo>
                    <a:pt x="2433" y="958"/>
                    <a:pt x="2431" y="960"/>
                    <a:pt x="2430" y="962"/>
                  </a:cubicBezTo>
                  <a:cubicBezTo>
                    <a:pt x="2362" y="976"/>
                    <a:pt x="1955" y="1300"/>
                    <a:pt x="1893" y="1353"/>
                  </a:cubicBezTo>
                  <a:cubicBezTo>
                    <a:pt x="1747" y="1480"/>
                    <a:pt x="1471" y="1740"/>
                    <a:pt x="1369" y="1870"/>
                  </a:cubicBezTo>
                  <a:lnTo>
                    <a:pt x="1208" y="2065"/>
                  </a:lnTo>
                  <a:cubicBezTo>
                    <a:pt x="1035" y="2273"/>
                    <a:pt x="781" y="2665"/>
                    <a:pt x="662" y="2915"/>
                  </a:cubicBezTo>
                  <a:cubicBezTo>
                    <a:pt x="190" y="3905"/>
                    <a:pt x="0" y="4903"/>
                    <a:pt x="187" y="6027"/>
                  </a:cubicBezTo>
                  <a:cubicBezTo>
                    <a:pt x="210" y="6027"/>
                    <a:pt x="575" y="5851"/>
                    <a:pt x="584" y="5844"/>
                  </a:cubicBezTo>
                  <a:cubicBezTo>
                    <a:pt x="597" y="5717"/>
                    <a:pt x="599" y="5606"/>
                    <a:pt x="618" y="5480"/>
                  </a:cubicBezTo>
                  <a:cubicBezTo>
                    <a:pt x="664" y="5179"/>
                    <a:pt x="697" y="5094"/>
                    <a:pt x="758" y="4824"/>
                  </a:cubicBezTo>
                  <a:cubicBezTo>
                    <a:pt x="783" y="4714"/>
                    <a:pt x="786" y="4597"/>
                    <a:pt x="811" y="4485"/>
                  </a:cubicBezTo>
                  <a:cubicBezTo>
                    <a:pt x="827" y="4476"/>
                    <a:pt x="820" y="4603"/>
                    <a:pt x="820" y="4633"/>
                  </a:cubicBezTo>
                  <a:cubicBezTo>
                    <a:pt x="827" y="5076"/>
                    <a:pt x="843" y="5283"/>
                    <a:pt x="902" y="5739"/>
                  </a:cubicBezTo>
                  <a:cubicBezTo>
                    <a:pt x="949" y="5735"/>
                    <a:pt x="1059" y="5696"/>
                    <a:pt x="1116" y="5681"/>
                  </a:cubicBezTo>
                  <a:cubicBezTo>
                    <a:pt x="1291" y="5637"/>
                    <a:pt x="1666" y="5557"/>
                    <a:pt x="1829" y="5542"/>
                  </a:cubicBezTo>
                  <a:cubicBezTo>
                    <a:pt x="2670" y="5460"/>
                    <a:pt x="3236" y="5791"/>
                    <a:pt x="4425" y="5452"/>
                  </a:cubicBezTo>
                  <a:cubicBezTo>
                    <a:pt x="4540" y="5419"/>
                    <a:pt x="4661" y="5366"/>
                    <a:pt x="4762" y="5451"/>
                  </a:cubicBezTo>
                  <a:cubicBezTo>
                    <a:pt x="4789" y="5475"/>
                    <a:pt x="4817" y="5492"/>
                    <a:pt x="4869" y="5485"/>
                  </a:cubicBezTo>
                  <a:cubicBezTo>
                    <a:pt x="4976" y="5466"/>
                    <a:pt x="5032" y="5440"/>
                    <a:pt x="5157" y="5429"/>
                  </a:cubicBezTo>
                  <a:cubicBezTo>
                    <a:pt x="5459" y="5401"/>
                    <a:pt x="5718" y="5496"/>
                    <a:pt x="5881" y="5754"/>
                  </a:cubicBezTo>
                  <a:cubicBezTo>
                    <a:pt x="5973" y="5899"/>
                    <a:pt x="6028" y="6107"/>
                    <a:pt x="5973" y="6322"/>
                  </a:cubicBezTo>
                  <a:cubicBezTo>
                    <a:pt x="5937" y="6466"/>
                    <a:pt x="5892" y="6579"/>
                    <a:pt x="5812" y="6694"/>
                  </a:cubicBezTo>
                  <a:cubicBezTo>
                    <a:pt x="5793" y="6721"/>
                    <a:pt x="5747" y="6769"/>
                    <a:pt x="5741" y="6793"/>
                  </a:cubicBezTo>
                  <a:cubicBezTo>
                    <a:pt x="5737" y="6828"/>
                    <a:pt x="5735" y="6876"/>
                    <a:pt x="5729" y="6909"/>
                  </a:cubicBezTo>
                  <a:cubicBezTo>
                    <a:pt x="5720" y="6952"/>
                    <a:pt x="5691" y="6950"/>
                    <a:pt x="5706" y="6987"/>
                  </a:cubicBezTo>
                  <a:cubicBezTo>
                    <a:pt x="5727" y="7020"/>
                    <a:pt x="5790" y="6984"/>
                    <a:pt x="5917" y="7064"/>
                  </a:cubicBezTo>
                  <a:cubicBezTo>
                    <a:pt x="5977" y="7101"/>
                    <a:pt x="6025" y="7150"/>
                    <a:pt x="6063" y="7210"/>
                  </a:cubicBezTo>
                  <a:close/>
                </a:path>
              </a:pathLst>
            </a:custGeom>
            <a:solidFill>
              <a:srgbClr val="FFD1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AF81CE8-A9FE-0342-E16E-7353A0964B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349625" y="2627313"/>
              <a:ext cx="1808163" cy="3314700"/>
            </a:xfrm>
            <a:custGeom>
              <a:avLst/>
              <a:gdLst>
                <a:gd name="T0" fmla="*/ 3837 w 5031"/>
                <a:gd name="T1" fmla="*/ 1370 h 9223"/>
                <a:gd name="T2" fmla="*/ 2456 w 5031"/>
                <a:gd name="T3" fmla="*/ 244 h 9223"/>
                <a:gd name="T4" fmla="*/ 2524 w 5031"/>
                <a:gd name="T5" fmla="*/ 401 h 9223"/>
                <a:gd name="T6" fmla="*/ 3098 w 5031"/>
                <a:gd name="T7" fmla="*/ 1101 h 9223"/>
                <a:gd name="T8" fmla="*/ 4515 w 5031"/>
                <a:gd name="T9" fmla="*/ 2892 h 9223"/>
                <a:gd name="T10" fmla="*/ 4848 w 5031"/>
                <a:gd name="T11" fmla="*/ 4616 h 9223"/>
                <a:gd name="T12" fmla="*/ 4723 w 5031"/>
                <a:gd name="T13" fmla="*/ 5482 h 9223"/>
                <a:gd name="T14" fmla="*/ 3156 w 5031"/>
                <a:gd name="T15" fmla="*/ 7311 h 9223"/>
                <a:gd name="T16" fmla="*/ 2152 w 5031"/>
                <a:gd name="T17" fmla="*/ 7600 h 9223"/>
                <a:gd name="T18" fmla="*/ 2465 w 5031"/>
                <a:gd name="T19" fmla="*/ 7321 h 9223"/>
                <a:gd name="T20" fmla="*/ 1986 w 5031"/>
                <a:gd name="T21" fmla="*/ 7613 h 9223"/>
                <a:gd name="T22" fmla="*/ 687 w 5031"/>
                <a:gd name="T23" fmla="*/ 8222 h 9223"/>
                <a:gd name="T24" fmla="*/ 1422 w 5031"/>
                <a:gd name="T25" fmla="*/ 7981 h 9223"/>
                <a:gd name="T26" fmla="*/ 1342 w 5031"/>
                <a:gd name="T27" fmla="*/ 8223 h 9223"/>
                <a:gd name="T28" fmla="*/ 887 w 5031"/>
                <a:gd name="T29" fmla="*/ 8530 h 9223"/>
                <a:gd name="T30" fmla="*/ 0 w 5031"/>
                <a:gd name="T31" fmla="*/ 8702 h 9223"/>
                <a:gd name="T32" fmla="*/ 869 w 5031"/>
                <a:gd name="T33" fmla="*/ 8840 h 9223"/>
                <a:gd name="T34" fmla="*/ 2165 w 5031"/>
                <a:gd name="T35" fmla="*/ 8545 h 9223"/>
                <a:gd name="T36" fmla="*/ 1882 w 5031"/>
                <a:gd name="T37" fmla="*/ 9199 h 9223"/>
                <a:gd name="T38" fmla="*/ 2287 w 5031"/>
                <a:gd name="T39" fmla="*/ 9034 h 9223"/>
                <a:gd name="T40" fmla="*/ 2287 w 5031"/>
                <a:gd name="T41" fmla="*/ 9034 h 9223"/>
                <a:gd name="T42" fmla="*/ 2288 w 5031"/>
                <a:gd name="T43" fmla="*/ 9034 h 9223"/>
                <a:gd name="T44" fmla="*/ 2288 w 5031"/>
                <a:gd name="T45" fmla="*/ 9034 h 9223"/>
                <a:gd name="T46" fmla="*/ 2289 w 5031"/>
                <a:gd name="T47" fmla="*/ 9034 h 9223"/>
                <a:gd name="T48" fmla="*/ 2289 w 5031"/>
                <a:gd name="T49" fmla="*/ 9034 h 9223"/>
                <a:gd name="T50" fmla="*/ 2289 w 5031"/>
                <a:gd name="T51" fmla="*/ 9034 h 9223"/>
                <a:gd name="T52" fmla="*/ 2290 w 5031"/>
                <a:gd name="T53" fmla="*/ 9035 h 9223"/>
                <a:gd name="T54" fmla="*/ 2290 w 5031"/>
                <a:gd name="T55" fmla="*/ 9035 h 9223"/>
                <a:gd name="T56" fmla="*/ 2290 w 5031"/>
                <a:gd name="T57" fmla="*/ 9035 h 9223"/>
                <a:gd name="T58" fmla="*/ 2290 w 5031"/>
                <a:gd name="T59" fmla="*/ 9035 h 9223"/>
                <a:gd name="T60" fmla="*/ 2291 w 5031"/>
                <a:gd name="T61" fmla="*/ 9035 h 9223"/>
                <a:gd name="T62" fmla="*/ 2291 w 5031"/>
                <a:gd name="T63" fmla="*/ 9035 h 9223"/>
                <a:gd name="T64" fmla="*/ 2291 w 5031"/>
                <a:gd name="T65" fmla="*/ 9034 h 9223"/>
                <a:gd name="T66" fmla="*/ 2291 w 5031"/>
                <a:gd name="T67" fmla="*/ 9034 h 9223"/>
                <a:gd name="T68" fmla="*/ 2291 w 5031"/>
                <a:gd name="T69" fmla="*/ 9034 h 9223"/>
                <a:gd name="T70" fmla="*/ 2291 w 5031"/>
                <a:gd name="T71" fmla="*/ 9034 h 9223"/>
                <a:gd name="T72" fmla="*/ 2291 w 5031"/>
                <a:gd name="T73" fmla="*/ 9034 h 9223"/>
                <a:gd name="T74" fmla="*/ 2291 w 5031"/>
                <a:gd name="T75" fmla="*/ 9033 h 9223"/>
                <a:gd name="T76" fmla="*/ 2291 w 5031"/>
                <a:gd name="T77" fmla="*/ 9033 h 9223"/>
                <a:gd name="T78" fmla="*/ 2291 w 5031"/>
                <a:gd name="T79" fmla="*/ 9033 h 9223"/>
                <a:gd name="T80" fmla="*/ 2290 w 5031"/>
                <a:gd name="T81" fmla="*/ 9032 h 9223"/>
                <a:gd name="T82" fmla="*/ 2290 w 5031"/>
                <a:gd name="T83" fmla="*/ 9032 h 9223"/>
                <a:gd name="T84" fmla="*/ 2290 w 5031"/>
                <a:gd name="T85" fmla="*/ 9031 h 9223"/>
                <a:gd name="T86" fmla="*/ 2289 w 5031"/>
                <a:gd name="T87" fmla="*/ 9031 h 9223"/>
                <a:gd name="T88" fmla="*/ 2289 w 5031"/>
                <a:gd name="T89" fmla="*/ 9030 h 9223"/>
                <a:gd name="T90" fmla="*/ 2594 w 5031"/>
                <a:gd name="T91" fmla="*/ 8382 h 9223"/>
                <a:gd name="T92" fmla="*/ 2736 w 5031"/>
                <a:gd name="T93" fmla="*/ 8043 h 9223"/>
                <a:gd name="T94" fmla="*/ 3212 w 5031"/>
                <a:gd name="T95" fmla="*/ 7815 h 9223"/>
                <a:gd name="T96" fmla="*/ 3756 w 5031"/>
                <a:gd name="T97" fmla="*/ 8977 h 9223"/>
                <a:gd name="T98" fmla="*/ 3558 w 5031"/>
                <a:gd name="T99" fmla="*/ 7593 h 9223"/>
                <a:gd name="T100" fmla="*/ 4448 w 5031"/>
                <a:gd name="T101" fmla="*/ 6689 h 9223"/>
                <a:gd name="T102" fmla="*/ 4996 w 5031"/>
                <a:gd name="T103" fmla="*/ 5214 h 9223"/>
                <a:gd name="T104" fmla="*/ 4935 w 5031"/>
                <a:gd name="T105" fmla="*/ 4020 h 9223"/>
                <a:gd name="T106" fmla="*/ 4381 w 5031"/>
                <a:gd name="T107" fmla="*/ 2196 h 9223"/>
                <a:gd name="T108" fmla="*/ 3979 w 5031"/>
                <a:gd name="T109" fmla="*/ 0 h 9223"/>
                <a:gd name="T110" fmla="*/ 2286 w 5031"/>
                <a:gd name="T111" fmla="*/ 9027 h 9223"/>
                <a:gd name="T112" fmla="*/ 2286 w 5031"/>
                <a:gd name="T113" fmla="*/ 9027 h 9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31" h="9223">
                  <a:moveTo>
                    <a:pt x="4003" y="220"/>
                  </a:moveTo>
                  <a:cubicBezTo>
                    <a:pt x="3991" y="419"/>
                    <a:pt x="4014" y="647"/>
                    <a:pt x="4002" y="866"/>
                  </a:cubicBezTo>
                  <a:cubicBezTo>
                    <a:pt x="3993" y="1017"/>
                    <a:pt x="3910" y="1275"/>
                    <a:pt x="3837" y="1370"/>
                  </a:cubicBezTo>
                  <a:cubicBezTo>
                    <a:pt x="3734" y="1372"/>
                    <a:pt x="3533" y="1242"/>
                    <a:pt x="3469" y="1195"/>
                  </a:cubicBezTo>
                  <a:cubicBezTo>
                    <a:pt x="3142" y="955"/>
                    <a:pt x="2944" y="692"/>
                    <a:pt x="2642" y="418"/>
                  </a:cubicBezTo>
                  <a:lnTo>
                    <a:pt x="2456" y="244"/>
                  </a:lnTo>
                  <a:cubicBezTo>
                    <a:pt x="2428" y="217"/>
                    <a:pt x="2300" y="97"/>
                    <a:pt x="2270" y="82"/>
                  </a:cubicBezTo>
                  <a:cubicBezTo>
                    <a:pt x="2273" y="126"/>
                    <a:pt x="2300" y="139"/>
                    <a:pt x="2329" y="168"/>
                  </a:cubicBezTo>
                  <a:cubicBezTo>
                    <a:pt x="2363" y="202"/>
                    <a:pt x="2510" y="367"/>
                    <a:pt x="2524" y="401"/>
                  </a:cubicBezTo>
                  <a:cubicBezTo>
                    <a:pt x="2554" y="415"/>
                    <a:pt x="2794" y="715"/>
                    <a:pt x="2815" y="741"/>
                  </a:cubicBezTo>
                  <a:cubicBezTo>
                    <a:pt x="2882" y="822"/>
                    <a:pt x="2848" y="806"/>
                    <a:pt x="2951" y="926"/>
                  </a:cubicBezTo>
                  <a:cubicBezTo>
                    <a:pt x="3001" y="983"/>
                    <a:pt x="3047" y="1039"/>
                    <a:pt x="3098" y="1101"/>
                  </a:cubicBezTo>
                  <a:cubicBezTo>
                    <a:pt x="3267" y="1304"/>
                    <a:pt x="3201" y="1248"/>
                    <a:pt x="3406" y="1437"/>
                  </a:cubicBezTo>
                  <a:cubicBezTo>
                    <a:pt x="3517" y="1539"/>
                    <a:pt x="3632" y="1649"/>
                    <a:pt x="3729" y="1757"/>
                  </a:cubicBezTo>
                  <a:cubicBezTo>
                    <a:pt x="4043" y="2105"/>
                    <a:pt x="4299" y="2451"/>
                    <a:pt x="4515" y="2892"/>
                  </a:cubicBezTo>
                  <a:cubicBezTo>
                    <a:pt x="4592" y="3050"/>
                    <a:pt x="4643" y="3179"/>
                    <a:pt x="4706" y="3349"/>
                  </a:cubicBezTo>
                  <a:cubicBezTo>
                    <a:pt x="4764" y="3559"/>
                    <a:pt x="4817" y="3743"/>
                    <a:pt x="4836" y="3978"/>
                  </a:cubicBezTo>
                  <a:cubicBezTo>
                    <a:pt x="4863" y="4165"/>
                    <a:pt x="4861" y="4421"/>
                    <a:pt x="4848" y="4616"/>
                  </a:cubicBezTo>
                  <a:cubicBezTo>
                    <a:pt x="4841" y="4723"/>
                    <a:pt x="4842" y="4830"/>
                    <a:pt x="4832" y="4934"/>
                  </a:cubicBezTo>
                  <a:cubicBezTo>
                    <a:pt x="4823" y="5036"/>
                    <a:pt x="4804" y="5128"/>
                    <a:pt x="4790" y="5231"/>
                  </a:cubicBezTo>
                  <a:cubicBezTo>
                    <a:pt x="4777" y="5257"/>
                    <a:pt x="4737" y="5436"/>
                    <a:pt x="4723" y="5482"/>
                  </a:cubicBezTo>
                  <a:cubicBezTo>
                    <a:pt x="4656" y="5697"/>
                    <a:pt x="4529" y="5963"/>
                    <a:pt x="4433" y="6176"/>
                  </a:cubicBezTo>
                  <a:cubicBezTo>
                    <a:pt x="4257" y="6435"/>
                    <a:pt x="4097" y="6625"/>
                    <a:pt x="3885" y="6838"/>
                  </a:cubicBezTo>
                  <a:cubicBezTo>
                    <a:pt x="3712" y="7011"/>
                    <a:pt x="3389" y="7192"/>
                    <a:pt x="3156" y="7311"/>
                  </a:cubicBezTo>
                  <a:cubicBezTo>
                    <a:pt x="3061" y="7359"/>
                    <a:pt x="2981" y="7394"/>
                    <a:pt x="2882" y="7433"/>
                  </a:cubicBezTo>
                  <a:lnTo>
                    <a:pt x="2583" y="7536"/>
                  </a:lnTo>
                  <a:cubicBezTo>
                    <a:pt x="2513" y="7532"/>
                    <a:pt x="2311" y="7600"/>
                    <a:pt x="2152" y="7600"/>
                  </a:cubicBezTo>
                  <a:lnTo>
                    <a:pt x="2499" y="7363"/>
                  </a:lnTo>
                  <a:cubicBezTo>
                    <a:pt x="2479" y="7312"/>
                    <a:pt x="2503" y="7363"/>
                    <a:pt x="2477" y="7335"/>
                  </a:cubicBezTo>
                  <a:cubicBezTo>
                    <a:pt x="2474" y="7331"/>
                    <a:pt x="2465" y="7321"/>
                    <a:pt x="2465" y="7321"/>
                  </a:cubicBezTo>
                  <a:cubicBezTo>
                    <a:pt x="2463" y="7319"/>
                    <a:pt x="2468" y="7318"/>
                    <a:pt x="2451" y="7310"/>
                  </a:cubicBezTo>
                  <a:cubicBezTo>
                    <a:pt x="2411" y="7318"/>
                    <a:pt x="2368" y="7361"/>
                    <a:pt x="2333" y="7385"/>
                  </a:cubicBezTo>
                  <a:lnTo>
                    <a:pt x="1986" y="7613"/>
                  </a:lnTo>
                  <a:cubicBezTo>
                    <a:pt x="1905" y="7661"/>
                    <a:pt x="1818" y="7699"/>
                    <a:pt x="1728" y="7736"/>
                  </a:cubicBezTo>
                  <a:cubicBezTo>
                    <a:pt x="1473" y="7841"/>
                    <a:pt x="1310" y="8018"/>
                    <a:pt x="990" y="8141"/>
                  </a:cubicBezTo>
                  <a:cubicBezTo>
                    <a:pt x="900" y="8176"/>
                    <a:pt x="793" y="8204"/>
                    <a:pt x="687" y="8222"/>
                  </a:cubicBezTo>
                  <a:lnTo>
                    <a:pt x="352" y="8258"/>
                  </a:lnTo>
                  <a:cubicBezTo>
                    <a:pt x="500" y="8266"/>
                    <a:pt x="887" y="8251"/>
                    <a:pt x="1010" y="8203"/>
                  </a:cubicBezTo>
                  <a:cubicBezTo>
                    <a:pt x="1085" y="8174"/>
                    <a:pt x="1337" y="8035"/>
                    <a:pt x="1422" y="7981"/>
                  </a:cubicBezTo>
                  <a:cubicBezTo>
                    <a:pt x="1549" y="7901"/>
                    <a:pt x="1446" y="8086"/>
                    <a:pt x="1420" y="8123"/>
                  </a:cubicBezTo>
                  <a:cubicBezTo>
                    <a:pt x="1400" y="8152"/>
                    <a:pt x="1391" y="8165"/>
                    <a:pt x="1370" y="8191"/>
                  </a:cubicBezTo>
                  <a:cubicBezTo>
                    <a:pt x="1358" y="8205"/>
                    <a:pt x="1352" y="8211"/>
                    <a:pt x="1342" y="8223"/>
                  </a:cubicBezTo>
                  <a:lnTo>
                    <a:pt x="1325" y="8250"/>
                  </a:lnTo>
                  <a:cubicBezTo>
                    <a:pt x="1272" y="8276"/>
                    <a:pt x="1179" y="8416"/>
                    <a:pt x="961" y="8501"/>
                  </a:cubicBezTo>
                  <a:cubicBezTo>
                    <a:pt x="936" y="8511"/>
                    <a:pt x="913" y="8521"/>
                    <a:pt x="887" y="8530"/>
                  </a:cubicBezTo>
                  <a:lnTo>
                    <a:pt x="820" y="8560"/>
                  </a:lnTo>
                  <a:cubicBezTo>
                    <a:pt x="793" y="8558"/>
                    <a:pt x="495" y="8636"/>
                    <a:pt x="431" y="8649"/>
                  </a:cubicBezTo>
                  <a:cubicBezTo>
                    <a:pt x="333" y="8668"/>
                    <a:pt x="96" y="8712"/>
                    <a:pt x="0" y="8702"/>
                  </a:cubicBezTo>
                  <a:cubicBezTo>
                    <a:pt x="67" y="8760"/>
                    <a:pt x="469" y="8906"/>
                    <a:pt x="586" y="8948"/>
                  </a:cubicBezTo>
                  <a:cubicBezTo>
                    <a:pt x="596" y="8920"/>
                    <a:pt x="663" y="8912"/>
                    <a:pt x="724" y="8891"/>
                  </a:cubicBezTo>
                  <a:cubicBezTo>
                    <a:pt x="772" y="8874"/>
                    <a:pt x="818" y="8858"/>
                    <a:pt x="869" y="8840"/>
                  </a:cubicBezTo>
                  <a:cubicBezTo>
                    <a:pt x="1152" y="8750"/>
                    <a:pt x="1353" y="8695"/>
                    <a:pt x="1637" y="8594"/>
                  </a:cubicBezTo>
                  <a:cubicBezTo>
                    <a:pt x="1728" y="8561"/>
                    <a:pt x="1795" y="8528"/>
                    <a:pt x="1898" y="8507"/>
                  </a:cubicBezTo>
                  <a:cubicBezTo>
                    <a:pt x="2011" y="8484"/>
                    <a:pt x="2084" y="8479"/>
                    <a:pt x="2165" y="8545"/>
                  </a:cubicBezTo>
                  <a:cubicBezTo>
                    <a:pt x="2244" y="8608"/>
                    <a:pt x="2196" y="8701"/>
                    <a:pt x="2157" y="8792"/>
                  </a:cubicBezTo>
                  <a:cubicBezTo>
                    <a:pt x="2098" y="8927"/>
                    <a:pt x="2019" y="9044"/>
                    <a:pt x="1941" y="9169"/>
                  </a:cubicBezTo>
                  <a:cubicBezTo>
                    <a:pt x="1921" y="9200"/>
                    <a:pt x="1919" y="9189"/>
                    <a:pt x="1882" y="9199"/>
                  </a:cubicBezTo>
                  <a:cubicBezTo>
                    <a:pt x="1921" y="9223"/>
                    <a:pt x="2123" y="9213"/>
                    <a:pt x="2187" y="9217"/>
                  </a:cubicBezTo>
                  <a:lnTo>
                    <a:pt x="2287" y="9034"/>
                  </a:lnTo>
                  <a:lnTo>
                    <a:pt x="2287" y="9034"/>
                  </a:lnTo>
                  <a:lnTo>
                    <a:pt x="2287" y="9034"/>
                  </a:lnTo>
                  <a:lnTo>
                    <a:pt x="2287" y="9034"/>
                  </a:lnTo>
                  <a:lnTo>
                    <a:pt x="2287" y="9034"/>
                  </a:lnTo>
                  <a:lnTo>
                    <a:pt x="2288" y="9034"/>
                  </a:lnTo>
                  <a:lnTo>
                    <a:pt x="2288" y="9034"/>
                  </a:lnTo>
                  <a:lnTo>
                    <a:pt x="2288" y="9034"/>
                  </a:lnTo>
                  <a:lnTo>
                    <a:pt x="2288" y="9034"/>
                  </a:lnTo>
                  <a:lnTo>
                    <a:pt x="2288" y="9034"/>
                  </a:lnTo>
                  <a:lnTo>
                    <a:pt x="2288" y="9034"/>
                  </a:lnTo>
                  <a:lnTo>
                    <a:pt x="2288" y="9034"/>
                  </a:lnTo>
                  <a:lnTo>
                    <a:pt x="2288" y="9034"/>
                  </a:lnTo>
                  <a:lnTo>
                    <a:pt x="2289" y="9034"/>
                  </a:lnTo>
                  <a:lnTo>
                    <a:pt x="2289" y="9034"/>
                  </a:lnTo>
                  <a:lnTo>
                    <a:pt x="2289" y="9034"/>
                  </a:lnTo>
                  <a:lnTo>
                    <a:pt x="2289" y="9034"/>
                  </a:lnTo>
                  <a:lnTo>
                    <a:pt x="2289" y="9034"/>
                  </a:lnTo>
                  <a:lnTo>
                    <a:pt x="2289" y="9034"/>
                  </a:lnTo>
                  <a:lnTo>
                    <a:pt x="2289" y="9034"/>
                  </a:lnTo>
                  <a:lnTo>
                    <a:pt x="2289" y="9034"/>
                  </a:lnTo>
                  <a:lnTo>
                    <a:pt x="2289" y="9035"/>
                  </a:lnTo>
                  <a:lnTo>
                    <a:pt x="2290" y="9035"/>
                  </a:lnTo>
                  <a:lnTo>
                    <a:pt x="2290" y="9035"/>
                  </a:lnTo>
                  <a:lnTo>
                    <a:pt x="2290" y="9035"/>
                  </a:lnTo>
                  <a:lnTo>
                    <a:pt x="2290" y="9035"/>
                  </a:lnTo>
                  <a:lnTo>
                    <a:pt x="2290" y="9035"/>
                  </a:lnTo>
                  <a:lnTo>
                    <a:pt x="2290" y="9035"/>
                  </a:lnTo>
                  <a:lnTo>
                    <a:pt x="2290" y="9035"/>
                  </a:lnTo>
                  <a:lnTo>
                    <a:pt x="2290" y="9035"/>
                  </a:lnTo>
                  <a:lnTo>
                    <a:pt x="2290" y="9035"/>
                  </a:lnTo>
                  <a:lnTo>
                    <a:pt x="2290" y="9035"/>
                  </a:lnTo>
                  <a:lnTo>
                    <a:pt x="2290" y="9035"/>
                  </a:lnTo>
                  <a:lnTo>
                    <a:pt x="2291" y="9035"/>
                  </a:lnTo>
                  <a:lnTo>
                    <a:pt x="2291" y="9035"/>
                  </a:lnTo>
                  <a:lnTo>
                    <a:pt x="2291" y="9035"/>
                  </a:lnTo>
                  <a:lnTo>
                    <a:pt x="2291" y="9035"/>
                  </a:lnTo>
                  <a:lnTo>
                    <a:pt x="2291" y="9035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4"/>
                  </a:lnTo>
                  <a:lnTo>
                    <a:pt x="2291" y="9033"/>
                  </a:lnTo>
                  <a:lnTo>
                    <a:pt x="2291" y="9033"/>
                  </a:lnTo>
                  <a:lnTo>
                    <a:pt x="2291" y="9033"/>
                  </a:lnTo>
                  <a:lnTo>
                    <a:pt x="2291" y="9033"/>
                  </a:lnTo>
                  <a:lnTo>
                    <a:pt x="2291" y="9033"/>
                  </a:lnTo>
                  <a:lnTo>
                    <a:pt x="2291" y="9033"/>
                  </a:lnTo>
                  <a:lnTo>
                    <a:pt x="2291" y="9033"/>
                  </a:lnTo>
                  <a:lnTo>
                    <a:pt x="2290" y="9033"/>
                  </a:lnTo>
                  <a:lnTo>
                    <a:pt x="2290" y="9033"/>
                  </a:lnTo>
                  <a:lnTo>
                    <a:pt x="2290" y="9032"/>
                  </a:lnTo>
                  <a:lnTo>
                    <a:pt x="2290" y="9032"/>
                  </a:lnTo>
                  <a:lnTo>
                    <a:pt x="2290" y="9032"/>
                  </a:lnTo>
                  <a:lnTo>
                    <a:pt x="2290" y="9032"/>
                  </a:lnTo>
                  <a:lnTo>
                    <a:pt x="2290" y="9032"/>
                  </a:lnTo>
                  <a:lnTo>
                    <a:pt x="2290" y="9032"/>
                  </a:lnTo>
                  <a:lnTo>
                    <a:pt x="2290" y="9031"/>
                  </a:lnTo>
                  <a:lnTo>
                    <a:pt x="2289" y="9031"/>
                  </a:lnTo>
                  <a:lnTo>
                    <a:pt x="2289" y="9031"/>
                  </a:lnTo>
                  <a:lnTo>
                    <a:pt x="2289" y="9031"/>
                  </a:lnTo>
                  <a:lnTo>
                    <a:pt x="2289" y="9031"/>
                  </a:lnTo>
                  <a:lnTo>
                    <a:pt x="2289" y="9030"/>
                  </a:lnTo>
                  <a:lnTo>
                    <a:pt x="2289" y="9030"/>
                  </a:lnTo>
                  <a:lnTo>
                    <a:pt x="2290" y="9029"/>
                  </a:lnTo>
                  <a:cubicBezTo>
                    <a:pt x="2368" y="8891"/>
                    <a:pt x="2437" y="8761"/>
                    <a:pt x="2504" y="8605"/>
                  </a:cubicBezTo>
                  <a:cubicBezTo>
                    <a:pt x="2537" y="8528"/>
                    <a:pt x="2564" y="8459"/>
                    <a:pt x="2594" y="8382"/>
                  </a:cubicBezTo>
                  <a:cubicBezTo>
                    <a:pt x="2616" y="8325"/>
                    <a:pt x="2654" y="8195"/>
                    <a:pt x="2678" y="8152"/>
                  </a:cubicBezTo>
                  <a:lnTo>
                    <a:pt x="2708" y="8048"/>
                  </a:lnTo>
                  <a:lnTo>
                    <a:pt x="2736" y="8043"/>
                  </a:lnTo>
                  <a:lnTo>
                    <a:pt x="2875" y="7988"/>
                  </a:lnTo>
                  <a:lnTo>
                    <a:pt x="3149" y="7858"/>
                  </a:lnTo>
                  <a:cubicBezTo>
                    <a:pt x="3167" y="7837"/>
                    <a:pt x="3187" y="7828"/>
                    <a:pt x="3212" y="7815"/>
                  </a:cubicBezTo>
                  <a:cubicBezTo>
                    <a:pt x="3268" y="7784"/>
                    <a:pt x="3352" y="7722"/>
                    <a:pt x="3398" y="7702"/>
                  </a:cubicBezTo>
                  <a:lnTo>
                    <a:pt x="3436" y="7847"/>
                  </a:lnTo>
                  <a:lnTo>
                    <a:pt x="3756" y="8977"/>
                  </a:lnTo>
                  <a:lnTo>
                    <a:pt x="3901" y="8925"/>
                  </a:lnTo>
                  <a:lnTo>
                    <a:pt x="3804" y="8600"/>
                  </a:lnTo>
                  <a:cubicBezTo>
                    <a:pt x="3755" y="8444"/>
                    <a:pt x="3577" y="7739"/>
                    <a:pt x="3558" y="7593"/>
                  </a:cubicBezTo>
                  <a:lnTo>
                    <a:pt x="3815" y="7402"/>
                  </a:lnTo>
                  <a:cubicBezTo>
                    <a:pt x="4009" y="7241"/>
                    <a:pt x="4097" y="7141"/>
                    <a:pt x="4251" y="6940"/>
                  </a:cubicBezTo>
                  <a:cubicBezTo>
                    <a:pt x="4317" y="6853"/>
                    <a:pt x="4380" y="6780"/>
                    <a:pt x="4448" y="6689"/>
                  </a:cubicBezTo>
                  <a:cubicBezTo>
                    <a:pt x="4944" y="6025"/>
                    <a:pt x="4921" y="5482"/>
                    <a:pt x="4976" y="5413"/>
                  </a:cubicBezTo>
                  <a:lnTo>
                    <a:pt x="4994" y="5273"/>
                  </a:lnTo>
                  <a:lnTo>
                    <a:pt x="4996" y="5214"/>
                  </a:lnTo>
                  <a:lnTo>
                    <a:pt x="4996" y="5226"/>
                  </a:lnTo>
                  <a:cubicBezTo>
                    <a:pt x="5008" y="4991"/>
                    <a:pt x="5031" y="4912"/>
                    <a:pt x="5012" y="4614"/>
                  </a:cubicBezTo>
                  <a:cubicBezTo>
                    <a:pt x="4995" y="4339"/>
                    <a:pt x="4961" y="4242"/>
                    <a:pt x="4935" y="4020"/>
                  </a:cubicBezTo>
                  <a:cubicBezTo>
                    <a:pt x="4808" y="3532"/>
                    <a:pt x="4793" y="3373"/>
                    <a:pt x="4575" y="2892"/>
                  </a:cubicBezTo>
                  <a:cubicBezTo>
                    <a:pt x="4546" y="2826"/>
                    <a:pt x="4504" y="2755"/>
                    <a:pt x="4479" y="2692"/>
                  </a:cubicBezTo>
                  <a:cubicBezTo>
                    <a:pt x="4445" y="2605"/>
                    <a:pt x="4399" y="2307"/>
                    <a:pt x="4381" y="2196"/>
                  </a:cubicBezTo>
                  <a:lnTo>
                    <a:pt x="4139" y="662"/>
                  </a:lnTo>
                  <a:lnTo>
                    <a:pt x="4032" y="185"/>
                  </a:lnTo>
                  <a:cubicBezTo>
                    <a:pt x="4024" y="129"/>
                    <a:pt x="4003" y="38"/>
                    <a:pt x="3979" y="0"/>
                  </a:cubicBezTo>
                  <a:lnTo>
                    <a:pt x="4003" y="220"/>
                  </a:lnTo>
                  <a:close/>
                  <a:moveTo>
                    <a:pt x="2286" y="9027"/>
                  </a:moveTo>
                  <a:lnTo>
                    <a:pt x="2286" y="9027"/>
                  </a:lnTo>
                  <a:lnTo>
                    <a:pt x="2286" y="9027"/>
                  </a:lnTo>
                  <a:lnTo>
                    <a:pt x="2286" y="9027"/>
                  </a:lnTo>
                  <a:close/>
                  <a:moveTo>
                    <a:pt x="2286" y="9027"/>
                  </a:moveTo>
                  <a:lnTo>
                    <a:pt x="2286" y="9027"/>
                  </a:lnTo>
                  <a:lnTo>
                    <a:pt x="2286" y="9027"/>
                  </a:lnTo>
                </a:path>
              </a:pathLst>
            </a:custGeom>
            <a:solidFill>
              <a:srgbClr val="FF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26750F3-649D-1915-7DDD-B42FFB011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44988" y="3865563"/>
              <a:ext cx="2147888" cy="1512888"/>
            </a:xfrm>
            <a:custGeom>
              <a:avLst/>
              <a:gdLst>
                <a:gd name="T0" fmla="*/ 40 w 5974"/>
                <a:gd name="T1" fmla="*/ 1753 h 4207"/>
                <a:gd name="T2" fmla="*/ 496 w 5974"/>
                <a:gd name="T3" fmla="*/ 1474 h 4207"/>
                <a:gd name="T4" fmla="*/ 1503 w 5974"/>
                <a:gd name="T5" fmla="*/ 1178 h 4207"/>
                <a:gd name="T6" fmla="*/ 3166 w 5974"/>
                <a:gd name="T7" fmla="*/ 1233 h 4207"/>
                <a:gd name="T8" fmla="*/ 4445 w 5974"/>
                <a:gd name="T9" fmla="*/ 1026 h 4207"/>
                <a:gd name="T10" fmla="*/ 4182 w 5974"/>
                <a:gd name="T11" fmla="*/ 1444 h 4207"/>
                <a:gd name="T12" fmla="*/ 4317 w 5974"/>
                <a:gd name="T13" fmla="*/ 1409 h 4207"/>
                <a:gd name="T14" fmla="*/ 4610 w 5974"/>
                <a:gd name="T15" fmla="*/ 1178 h 4207"/>
                <a:gd name="T16" fmla="*/ 4459 w 5974"/>
                <a:gd name="T17" fmla="*/ 1619 h 4207"/>
                <a:gd name="T18" fmla="*/ 3555 w 5974"/>
                <a:gd name="T19" fmla="*/ 2088 h 4207"/>
                <a:gd name="T20" fmla="*/ 3206 w 5974"/>
                <a:gd name="T21" fmla="*/ 2094 h 4207"/>
                <a:gd name="T22" fmla="*/ 2489 w 5974"/>
                <a:gd name="T23" fmla="*/ 2279 h 4207"/>
                <a:gd name="T24" fmla="*/ 1979 w 5974"/>
                <a:gd name="T25" fmla="*/ 2260 h 4207"/>
                <a:gd name="T26" fmla="*/ 3150 w 5974"/>
                <a:gd name="T27" fmla="*/ 2407 h 4207"/>
                <a:gd name="T28" fmla="*/ 3582 w 5974"/>
                <a:gd name="T29" fmla="*/ 2542 h 4207"/>
                <a:gd name="T30" fmla="*/ 4360 w 5974"/>
                <a:gd name="T31" fmla="*/ 2106 h 4207"/>
                <a:gd name="T32" fmla="*/ 5369 w 5974"/>
                <a:gd name="T33" fmla="*/ 2218 h 4207"/>
                <a:gd name="T34" fmla="*/ 4892 w 5974"/>
                <a:gd name="T35" fmla="*/ 2469 h 4207"/>
                <a:gd name="T36" fmla="*/ 5416 w 5974"/>
                <a:gd name="T37" fmla="*/ 2284 h 4207"/>
                <a:gd name="T38" fmla="*/ 4548 w 5974"/>
                <a:gd name="T39" fmla="*/ 2843 h 4207"/>
                <a:gd name="T40" fmla="*/ 4121 w 5974"/>
                <a:gd name="T41" fmla="*/ 3009 h 4207"/>
                <a:gd name="T42" fmla="*/ 3132 w 5974"/>
                <a:gd name="T43" fmla="*/ 3170 h 4207"/>
                <a:gd name="T44" fmla="*/ 2768 w 5974"/>
                <a:gd name="T45" fmla="*/ 3224 h 4207"/>
                <a:gd name="T46" fmla="*/ 3878 w 5974"/>
                <a:gd name="T47" fmla="*/ 3197 h 4207"/>
                <a:gd name="T48" fmla="*/ 4886 w 5974"/>
                <a:gd name="T49" fmla="*/ 2774 h 4207"/>
                <a:gd name="T50" fmla="*/ 5665 w 5974"/>
                <a:gd name="T51" fmla="*/ 2646 h 4207"/>
                <a:gd name="T52" fmla="*/ 5154 w 5974"/>
                <a:gd name="T53" fmla="*/ 3008 h 4207"/>
                <a:gd name="T54" fmla="*/ 5834 w 5974"/>
                <a:gd name="T55" fmla="*/ 2807 h 4207"/>
                <a:gd name="T56" fmla="*/ 4781 w 5974"/>
                <a:gd name="T57" fmla="*/ 3508 h 4207"/>
                <a:gd name="T58" fmla="*/ 4059 w 5974"/>
                <a:gd name="T59" fmla="*/ 3851 h 4207"/>
                <a:gd name="T60" fmla="*/ 2794 w 5974"/>
                <a:gd name="T61" fmla="*/ 4171 h 4207"/>
                <a:gd name="T62" fmla="*/ 2648 w 5974"/>
                <a:gd name="T63" fmla="*/ 4194 h 4207"/>
                <a:gd name="T64" fmla="*/ 4180 w 5974"/>
                <a:gd name="T65" fmla="*/ 3846 h 4207"/>
                <a:gd name="T66" fmla="*/ 5467 w 5974"/>
                <a:gd name="T67" fmla="*/ 3265 h 4207"/>
                <a:gd name="T68" fmla="*/ 5199 w 5974"/>
                <a:gd name="T69" fmla="*/ 3500 h 4207"/>
                <a:gd name="T70" fmla="*/ 5635 w 5974"/>
                <a:gd name="T71" fmla="*/ 3455 h 4207"/>
                <a:gd name="T72" fmla="*/ 5232 w 5974"/>
                <a:gd name="T73" fmla="*/ 3873 h 4207"/>
                <a:gd name="T74" fmla="*/ 5266 w 5974"/>
                <a:gd name="T75" fmla="*/ 3915 h 4207"/>
                <a:gd name="T76" fmla="*/ 5449 w 5974"/>
                <a:gd name="T77" fmla="*/ 3770 h 4207"/>
                <a:gd name="T78" fmla="*/ 5600 w 5974"/>
                <a:gd name="T79" fmla="*/ 3180 h 4207"/>
                <a:gd name="T80" fmla="*/ 5730 w 5974"/>
                <a:gd name="T81" fmla="*/ 2588 h 4207"/>
                <a:gd name="T82" fmla="*/ 5542 w 5974"/>
                <a:gd name="T83" fmla="*/ 2433 h 4207"/>
                <a:gd name="T84" fmla="*/ 5537 w 5974"/>
                <a:gd name="T85" fmla="*/ 2349 h 4207"/>
                <a:gd name="T86" fmla="*/ 5517 w 5974"/>
                <a:gd name="T87" fmla="*/ 2285 h 4207"/>
                <a:gd name="T88" fmla="*/ 5375 w 5974"/>
                <a:gd name="T89" fmla="*/ 2139 h 4207"/>
                <a:gd name="T90" fmla="*/ 4909 w 5974"/>
                <a:gd name="T91" fmla="*/ 1997 h 4207"/>
                <a:gd name="T92" fmla="*/ 4287 w 5974"/>
                <a:gd name="T93" fmla="*/ 2057 h 4207"/>
                <a:gd name="T94" fmla="*/ 4218 w 5974"/>
                <a:gd name="T95" fmla="*/ 2062 h 4207"/>
                <a:gd name="T96" fmla="*/ 3855 w 5974"/>
                <a:gd name="T97" fmla="*/ 2234 h 4207"/>
                <a:gd name="T98" fmla="*/ 2903 w 5974"/>
                <a:gd name="T99" fmla="*/ 2325 h 4207"/>
                <a:gd name="T100" fmla="*/ 3508 w 5974"/>
                <a:gd name="T101" fmla="*/ 2184 h 4207"/>
                <a:gd name="T102" fmla="*/ 4227 w 5974"/>
                <a:gd name="T103" fmla="*/ 2007 h 4207"/>
                <a:gd name="T104" fmla="*/ 4389 w 5974"/>
                <a:gd name="T105" fmla="*/ 1855 h 4207"/>
                <a:gd name="T106" fmla="*/ 4668 w 5974"/>
                <a:gd name="T107" fmla="*/ 1438 h 4207"/>
                <a:gd name="T108" fmla="*/ 4676 w 5974"/>
                <a:gd name="T109" fmla="*/ 1120 h 4207"/>
                <a:gd name="T110" fmla="*/ 4682 w 5974"/>
                <a:gd name="T111" fmla="*/ 1009 h 4207"/>
                <a:gd name="T112" fmla="*/ 4238 w 5974"/>
                <a:gd name="T113" fmla="*/ 976 h 4207"/>
                <a:gd name="T114" fmla="*/ 929 w 5974"/>
                <a:gd name="T115" fmla="*/ 1205 h 4207"/>
                <a:gd name="T116" fmla="*/ 633 w 5974"/>
                <a:gd name="T117" fmla="*/ 157 h 4207"/>
                <a:gd name="T118" fmla="*/ 571 w 5974"/>
                <a:gd name="T119" fmla="*/ 348 h 4207"/>
                <a:gd name="T120" fmla="*/ 397 w 5974"/>
                <a:gd name="T121" fmla="*/ 1368 h 4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74" h="4207">
                  <a:moveTo>
                    <a:pt x="0" y="1551"/>
                  </a:moveTo>
                  <a:lnTo>
                    <a:pt x="40" y="1753"/>
                  </a:lnTo>
                  <a:lnTo>
                    <a:pt x="42" y="1726"/>
                  </a:lnTo>
                  <a:lnTo>
                    <a:pt x="496" y="1474"/>
                  </a:lnTo>
                  <a:cubicBezTo>
                    <a:pt x="583" y="1429"/>
                    <a:pt x="906" y="1277"/>
                    <a:pt x="1017" y="1287"/>
                  </a:cubicBezTo>
                  <a:lnTo>
                    <a:pt x="1503" y="1178"/>
                  </a:lnTo>
                  <a:cubicBezTo>
                    <a:pt x="1682" y="1146"/>
                    <a:pt x="1874" y="1143"/>
                    <a:pt x="2065" y="1149"/>
                  </a:cubicBezTo>
                  <a:cubicBezTo>
                    <a:pt x="2421" y="1160"/>
                    <a:pt x="2713" y="1233"/>
                    <a:pt x="3166" y="1233"/>
                  </a:cubicBezTo>
                  <a:cubicBezTo>
                    <a:pt x="3531" y="1233"/>
                    <a:pt x="3884" y="1179"/>
                    <a:pt x="4207" y="1088"/>
                  </a:cubicBezTo>
                  <a:cubicBezTo>
                    <a:pt x="4268" y="1070"/>
                    <a:pt x="4381" y="1030"/>
                    <a:pt x="4445" y="1026"/>
                  </a:cubicBezTo>
                  <a:cubicBezTo>
                    <a:pt x="4565" y="1019"/>
                    <a:pt x="4587" y="1113"/>
                    <a:pt x="4533" y="1193"/>
                  </a:cubicBezTo>
                  <a:cubicBezTo>
                    <a:pt x="4460" y="1300"/>
                    <a:pt x="4316" y="1370"/>
                    <a:pt x="4182" y="1444"/>
                  </a:cubicBezTo>
                  <a:cubicBezTo>
                    <a:pt x="4188" y="1449"/>
                    <a:pt x="4171" y="1467"/>
                    <a:pt x="4250" y="1435"/>
                  </a:cubicBezTo>
                  <a:cubicBezTo>
                    <a:pt x="4273" y="1426"/>
                    <a:pt x="4294" y="1419"/>
                    <a:pt x="4317" y="1409"/>
                  </a:cubicBezTo>
                  <a:cubicBezTo>
                    <a:pt x="4365" y="1389"/>
                    <a:pt x="4404" y="1371"/>
                    <a:pt x="4447" y="1344"/>
                  </a:cubicBezTo>
                  <a:cubicBezTo>
                    <a:pt x="4526" y="1295"/>
                    <a:pt x="4571" y="1257"/>
                    <a:pt x="4610" y="1178"/>
                  </a:cubicBezTo>
                  <a:lnTo>
                    <a:pt x="4631" y="1147"/>
                  </a:lnTo>
                  <a:cubicBezTo>
                    <a:pt x="4726" y="1315"/>
                    <a:pt x="4520" y="1534"/>
                    <a:pt x="4459" y="1619"/>
                  </a:cubicBezTo>
                  <a:cubicBezTo>
                    <a:pt x="4359" y="1758"/>
                    <a:pt x="4238" y="1855"/>
                    <a:pt x="4106" y="1950"/>
                  </a:cubicBezTo>
                  <a:cubicBezTo>
                    <a:pt x="3944" y="2026"/>
                    <a:pt x="3760" y="2094"/>
                    <a:pt x="3555" y="2088"/>
                  </a:cubicBezTo>
                  <a:cubicBezTo>
                    <a:pt x="3326" y="2082"/>
                    <a:pt x="3150" y="2000"/>
                    <a:pt x="3000" y="1973"/>
                  </a:cubicBezTo>
                  <a:lnTo>
                    <a:pt x="3206" y="2094"/>
                  </a:lnTo>
                  <a:lnTo>
                    <a:pt x="3129" y="2118"/>
                  </a:lnTo>
                  <a:cubicBezTo>
                    <a:pt x="2889" y="2197"/>
                    <a:pt x="2792" y="2285"/>
                    <a:pt x="2489" y="2279"/>
                  </a:cubicBezTo>
                  <a:cubicBezTo>
                    <a:pt x="2231" y="2274"/>
                    <a:pt x="2105" y="2214"/>
                    <a:pt x="1745" y="2226"/>
                  </a:cubicBezTo>
                  <a:cubicBezTo>
                    <a:pt x="1799" y="2243"/>
                    <a:pt x="1910" y="2250"/>
                    <a:pt x="1979" y="2260"/>
                  </a:cubicBezTo>
                  <a:cubicBezTo>
                    <a:pt x="2218" y="2293"/>
                    <a:pt x="2496" y="2372"/>
                    <a:pt x="2641" y="2388"/>
                  </a:cubicBezTo>
                  <a:cubicBezTo>
                    <a:pt x="2810" y="2407"/>
                    <a:pt x="2983" y="2415"/>
                    <a:pt x="3150" y="2407"/>
                  </a:cubicBezTo>
                  <a:cubicBezTo>
                    <a:pt x="3313" y="2400"/>
                    <a:pt x="3500" y="2399"/>
                    <a:pt x="3650" y="2438"/>
                  </a:cubicBezTo>
                  <a:lnTo>
                    <a:pt x="3582" y="2542"/>
                  </a:lnTo>
                  <a:cubicBezTo>
                    <a:pt x="3698" y="2464"/>
                    <a:pt x="3808" y="2334"/>
                    <a:pt x="3921" y="2276"/>
                  </a:cubicBezTo>
                  <a:cubicBezTo>
                    <a:pt x="4064" y="2203"/>
                    <a:pt x="4192" y="2152"/>
                    <a:pt x="4360" y="2106"/>
                  </a:cubicBezTo>
                  <a:cubicBezTo>
                    <a:pt x="4513" y="2063"/>
                    <a:pt x="4751" y="2039"/>
                    <a:pt x="4919" y="2051"/>
                  </a:cubicBezTo>
                  <a:cubicBezTo>
                    <a:pt x="5022" y="2058"/>
                    <a:pt x="5316" y="2108"/>
                    <a:pt x="5369" y="2218"/>
                  </a:cubicBezTo>
                  <a:cubicBezTo>
                    <a:pt x="5217" y="2197"/>
                    <a:pt x="5112" y="2168"/>
                    <a:pt x="4970" y="2232"/>
                  </a:cubicBezTo>
                  <a:cubicBezTo>
                    <a:pt x="4783" y="2318"/>
                    <a:pt x="4808" y="2444"/>
                    <a:pt x="4892" y="2469"/>
                  </a:cubicBezTo>
                  <a:cubicBezTo>
                    <a:pt x="4873" y="2437"/>
                    <a:pt x="4843" y="2410"/>
                    <a:pt x="4868" y="2360"/>
                  </a:cubicBezTo>
                  <a:cubicBezTo>
                    <a:pt x="4941" y="2219"/>
                    <a:pt x="5310" y="2178"/>
                    <a:pt x="5416" y="2284"/>
                  </a:cubicBezTo>
                  <a:cubicBezTo>
                    <a:pt x="5484" y="2351"/>
                    <a:pt x="5438" y="2453"/>
                    <a:pt x="5389" y="2499"/>
                  </a:cubicBezTo>
                  <a:cubicBezTo>
                    <a:pt x="5283" y="2600"/>
                    <a:pt x="4749" y="2762"/>
                    <a:pt x="4548" y="2843"/>
                  </a:cubicBezTo>
                  <a:cubicBezTo>
                    <a:pt x="4475" y="2872"/>
                    <a:pt x="4411" y="2902"/>
                    <a:pt x="4339" y="2930"/>
                  </a:cubicBezTo>
                  <a:cubicBezTo>
                    <a:pt x="4267" y="2957"/>
                    <a:pt x="4190" y="2982"/>
                    <a:pt x="4121" y="3009"/>
                  </a:cubicBezTo>
                  <a:cubicBezTo>
                    <a:pt x="3975" y="3065"/>
                    <a:pt x="3861" y="3137"/>
                    <a:pt x="3696" y="3175"/>
                  </a:cubicBezTo>
                  <a:cubicBezTo>
                    <a:pt x="3569" y="3205"/>
                    <a:pt x="3281" y="3172"/>
                    <a:pt x="3132" y="3170"/>
                  </a:cubicBezTo>
                  <a:cubicBezTo>
                    <a:pt x="2934" y="3167"/>
                    <a:pt x="2748" y="3183"/>
                    <a:pt x="2552" y="3188"/>
                  </a:cubicBezTo>
                  <a:cubicBezTo>
                    <a:pt x="2587" y="3213"/>
                    <a:pt x="2726" y="3220"/>
                    <a:pt x="2768" y="3224"/>
                  </a:cubicBezTo>
                  <a:cubicBezTo>
                    <a:pt x="2998" y="3246"/>
                    <a:pt x="3229" y="3239"/>
                    <a:pt x="3463" y="3253"/>
                  </a:cubicBezTo>
                  <a:cubicBezTo>
                    <a:pt x="3650" y="3264"/>
                    <a:pt x="3715" y="3267"/>
                    <a:pt x="3878" y="3197"/>
                  </a:cubicBezTo>
                  <a:cubicBezTo>
                    <a:pt x="4096" y="3103"/>
                    <a:pt x="4285" y="2994"/>
                    <a:pt x="4540" y="2903"/>
                  </a:cubicBezTo>
                  <a:cubicBezTo>
                    <a:pt x="4654" y="2862"/>
                    <a:pt x="4773" y="2817"/>
                    <a:pt x="4886" y="2774"/>
                  </a:cubicBezTo>
                  <a:cubicBezTo>
                    <a:pt x="5013" y="2727"/>
                    <a:pt x="5112" y="2686"/>
                    <a:pt x="5250" y="2656"/>
                  </a:cubicBezTo>
                  <a:cubicBezTo>
                    <a:pt x="5349" y="2634"/>
                    <a:pt x="5575" y="2600"/>
                    <a:pt x="5665" y="2646"/>
                  </a:cubicBezTo>
                  <a:cubicBezTo>
                    <a:pt x="5512" y="2650"/>
                    <a:pt x="5403" y="2677"/>
                    <a:pt x="5293" y="2741"/>
                  </a:cubicBezTo>
                  <a:cubicBezTo>
                    <a:pt x="5223" y="2780"/>
                    <a:pt x="5077" y="2884"/>
                    <a:pt x="5154" y="3008"/>
                  </a:cubicBezTo>
                  <a:cubicBezTo>
                    <a:pt x="5168" y="2886"/>
                    <a:pt x="5220" y="2856"/>
                    <a:pt x="5307" y="2806"/>
                  </a:cubicBezTo>
                  <a:cubicBezTo>
                    <a:pt x="5457" y="2720"/>
                    <a:pt x="5807" y="2646"/>
                    <a:pt x="5834" y="2807"/>
                  </a:cubicBezTo>
                  <a:cubicBezTo>
                    <a:pt x="5863" y="2975"/>
                    <a:pt x="5614" y="3090"/>
                    <a:pt x="5487" y="3163"/>
                  </a:cubicBezTo>
                  <a:cubicBezTo>
                    <a:pt x="5346" y="3245"/>
                    <a:pt x="4936" y="3437"/>
                    <a:pt x="4781" y="3508"/>
                  </a:cubicBezTo>
                  <a:cubicBezTo>
                    <a:pt x="4576" y="3602"/>
                    <a:pt x="4510" y="3623"/>
                    <a:pt x="4298" y="3735"/>
                  </a:cubicBezTo>
                  <a:cubicBezTo>
                    <a:pt x="4220" y="3777"/>
                    <a:pt x="4135" y="3810"/>
                    <a:pt x="4059" y="3851"/>
                  </a:cubicBezTo>
                  <a:cubicBezTo>
                    <a:pt x="3978" y="3895"/>
                    <a:pt x="3918" y="3933"/>
                    <a:pt x="3833" y="3974"/>
                  </a:cubicBezTo>
                  <a:cubicBezTo>
                    <a:pt x="3601" y="4087"/>
                    <a:pt x="3085" y="4140"/>
                    <a:pt x="2794" y="4171"/>
                  </a:cubicBezTo>
                  <a:cubicBezTo>
                    <a:pt x="2767" y="4174"/>
                    <a:pt x="2740" y="4176"/>
                    <a:pt x="2716" y="4179"/>
                  </a:cubicBezTo>
                  <a:lnTo>
                    <a:pt x="2648" y="4194"/>
                  </a:lnTo>
                  <a:cubicBezTo>
                    <a:pt x="2962" y="4207"/>
                    <a:pt x="3240" y="4200"/>
                    <a:pt x="3540" y="4146"/>
                  </a:cubicBezTo>
                  <a:cubicBezTo>
                    <a:pt x="3884" y="4085"/>
                    <a:pt x="3941" y="3982"/>
                    <a:pt x="4180" y="3846"/>
                  </a:cubicBezTo>
                  <a:cubicBezTo>
                    <a:pt x="4329" y="3762"/>
                    <a:pt x="4948" y="3510"/>
                    <a:pt x="5157" y="3418"/>
                  </a:cubicBezTo>
                  <a:cubicBezTo>
                    <a:pt x="5233" y="3385"/>
                    <a:pt x="5406" y="3277"/>
                    <a:pt x="5467" y="3265"/>
                  </a:cubicBezTo>
                  <a:cubicBezTo>
                    <a:pt x="5446" y="3282"/>
                    <a:pt x="5417" y="3292"/>
                    <a:pt x="5389" y="3311"/>
                  </a:cubicBezTo>
                  <a:cubicBezTo>
                    <a:pt x="5326" y="3352"/>
                    <a:pt x="5232" y="3436"/>
                    <a:pt x="5199" y="3500"/>
                  </a:cubicBezTo>
                  <a:cubicBezTo>
                    <a:pt x="5279" y="3444"/>
                    <a:pt x="5344" y="3383"/>
                    <a:pt x="5447" y="3336"/>
                  </a:cubicBezTo>
                  <a:cubicBezTo>
                    <a:pt x="5571" y="3279"/>
                    <a:pt x="5710" y="3294"/>
                    <a:pt x="5635" y="3455"/>
                  </a:cubicBezTo>
                  <a:cubicBezTo>
                    <a:pt x="5554" y="3628"/>
                    <a:pt x="5237" y="3831"/>
                    <a:pt x="5218" y="3862"/>
                  </a:cubicBezTo>
                  <a:cubicBezTo>
                    <a:pt x="5235" y="3870"/>
                    <a:pt x="5230" y="3871"/>
                    <a:pt x="5232" y="3873"/>
                  </a:cubicBezTo>
                  <a:cubicBezTo>
                    <a:pt x="5232" y="3873"/>
                    <a:pt x="5241" y="3883"/>
                    <a:pt x="5244" y="3887"/>
                  </a:cubicBezTo>
                  <a:cubicBezTo>
                    <a:pt x="5270" y="3915"/>
                    <a:pt x="5246" y="3864"/>
                    <a:pt x="5266" y="3915"/>
                  </a:cubicBezTo>
                  <a:cubicBezTo>
                    <a:pt x="5275" y="3892"/>
                    <a:pt x="5329" y="3865"/>
                    <a:pt x="5355" y="3845"/>
                  </a:cubicBezTo>
                  <a:cubicBezTo>
                    <a:pt x="5390" y="3820"/>
                    <a:pt x="5417" y="3797"/>
                    <a:pt x="5449" y="3770"/>
                  </a:cubicBezTo>
                  <a:cubicBezTo>
                    <a:pt x="5551" y="3685"/>
                    <a:pt x="5718" y="3526"/>
                    <a:pt x="5721" y="3383"/>
                  </a:cubicBezTo>
                  <a:cubicBezTo>
                    <a:pt x="5724" y="3254"/>
                    <a:pt x="5632" y="3211"/>
                    <a:pt x="5600" y="3180"/>
                  </a:cubicBezTo>
                  <a:cubicBezTo>
                    <a:pt x="5718" y="3079"/>
                    <a:pt x="5974" y="2988"/>
                    <a:pt x="5876" y="2734"/>
                  </a:cubicBezTo>
                  <a:cubicBezTo>
                    <a:pt x="5838" y="2674"/>
                    <a:pt x="5790" y="2625"/>
                    <a:pt x="5730" y="2588"/>
                  </a:cubicBezTo>
                  <a:cubicBezTo>
                    <a:pt x="5603" y="2508"/>
                    <a:pt x="5540" y="2544"/>
                    <a:pt x="5519" y="2511"/>
                  </a:cubicBezTo>
                  <a:cubicBezTo>
                    <a:pt x="5504" y="2474"/>
                    <a:pt x="5533" y="2476"/>
                    <a:pt x="5542" y="2433"/>
                  </a:cubicBezTo>
                  <a:cubicBezTo>
                    <a:pt x="5548" y="2400"/>
                    <a:pt x="5550" y="2352"/>
                    <a:pt x="5554" y="2317"/>
                  </a:cubicBezTo>
                  <a:cubicBezTo>
                    <a:pt x="5530" y="2337"/>
                    <a:pt x="5538" y="2346"/>
                    <a:pt x="5537" y="2349"/>
                  </a:cubicBezTo>
                  <a:cubicBezTo>
                    <a:pt x="5531" y="2367"/>
                    <a:pt x="5548" y="2346"/>
                    <a:pt x="5530" y="2375"/>
                  </a:cubicBezTo>
                  <a:cubicBezTo>
                    <a:pt x="5527" y="2348"/>
                    <a:pt x="5529" y="2309"/>
                    <a:pt x="5517" y="2285"/>
                  </a:cubicBezTo>
                  <a:cubicBezTo>
                    <a:pt x="5503" y="2256"/>
                    <a:pt x="5497" y="2268"/>
                    <a:pt x="5474" y="2235"/>
                  </a:cubicBezTo>
                  <a:cubicBezTo>
                    <a:pt x="5434" y="2177"/>
                    <a:pt x="5440" y="2177"/>
                    <a:pt x="5375" y="2139"/>
                  </a:cubicBezTo>
                  <a:cubicBezTo>
                    <a:pt x="5316" y="2105"/>
                    <a:pt x="5129" y="2044"/>
                    <a:pt x="5111" y="2030"/>
                  </a:cubicBezTo>
                  <a:cubicBezTo>
                    <a:pt x="5043" y="2022"/>
                    <a:pt x="4978" y="2004"/>
                    <a:pt x="4909" y="1997"/>
                  </a:cubicBezTo>
                  <a:cubicBezTo>
                    <a:pt x="4826" y="1989"/>
                    <a:pt x="4551" y="1994"/>
                    <a:pt x="4470" y="2012"/>
                  </a:cubicBezTo>
                  <a:cubicBezTo>
                    <a:pt x="4408" y="2026"/>
                    <a:pt x="4350" y="2049"/>
                    <a:pt x="4287" y="2057"/>
                  </a:cubicBezTo>
                  <a:lnTo>
                    <a:pt x="4301" y="2034"/>
                  </a:lnTo>
                  <a:cubicBezTo>
                    <a:pt x="4273" y="2045"/>
                    <a:pt x="4245" y="2052"/>
                    <a:pt x="4218" y="2062"/>
                  </a:cubicBezTo>
                  <a:cubicBezTo>
                    <a:pt x="4186" y="2074"/>
                    <a:pt x="4173" y="2087"/>
                    <a:pt x="4144" y="2100"/>
                  </a:cubicBezTo>
                  <a:cubicBezTo>
                    <a:pt x="4019" y="2155"/>
                    <a:pt x="3987" y="2155"/>
                    <a:pt x="3855" y="2234"/>
                  </a:cubicBezTo>
                  <a:cubicBezTo>
                    <a:pt x="3823" y="2253"/>
                    <a:pt x="3748" y="2310"/>
                    <a:pt x="3726" y="2317"/>
                  </a:cubicBezTo>
                  <a:cubicBezTo>
                    <a:pt x="3660" y="2339"/>
                    <a:pt x="2950" y="2348"/>
                    <a:pt x="2903" y="2325"/>
                  </a:cubicBezTo>
                  <a:cubicBezTo>
                    <a:pt x="2940" y="2293"/>
                    <a:pt x="3119" y="2216"/>
                    <a:pt x="3180" y="2195"/>
                  </a:cubicBezTo>
                  <a:cubicBezTo>
                    <a:pt x="3350" y="2139"/>
                    <a:pt x="3348" y="2164"/>
                    <a:pt x="3508" y="2184"/>
                  </a:cubicBezTo>
                  <a:cubicBezTo>
                    <a:pt x="3712" y="2211"/>
                    <a:pt x="4025" y="2117"/>
                    <a:pt x="4160" y="2039"/>
                  </a:cubicBezTo>
                  <a:cubicBezTo>
                    <a:pt x="4180" y="2027"/>
                    <a:pt x="4209" y="2018"/>
                    <a:pt x="4227" y="2007"/>
                  </a:cubicBezTo>
                  <a:cubicBezTo>
                    <a:pt x="4256" y="1988"/>
                    <a:pt x="4253" y="1975"/>
                    <a:pt x="4291" y="1972"/>
                  </a:cubicBezTo>
                  <a:cubicBezTo>
                    <a:pt x="4274" y="1941"/>
                    <a:pt x="4306" y="1944"/>
                    <a:pt x="4389" y="1855"/>
                  </a:cubicBezTo>
                  <a:cubicBezTo>
                    <a:pt x="4478" y="1760"/>
                    <a:pt x="4522" y="1728"/>
                    <a:pt x="4593" y="1593"/>
                  </a:cubicBezTo>
                  <a:cubicBezTo>
                    <a:pt x="4606" y="1569"/>
                    <a:pt x="4660" y="1444"/>
                    <a:pt x="4668" y="1438"/>
                  </a:cubicBezTo>
                  <a:cubicBezTo>
                    <a:pt x="4685" y="1361"/>
                    <a:pt x="4711" y="1379"/>
                    <a:pt x="4698" y="1215"/>
                  </a:cubicBezTo>
                  <a:cubicBezTo>
                    <a:pt x="4695" y="1171"/>
                    <a:pt x="4690" y="1156"/>
                    <a:pt x="4676" y="1120"/>
                  </a:cubicBezTo>
                  <a:cubicBezTo>
                    <a:pt x="4656" y="1068"/>
                    <a:pt x="4677" y="1068"/>
                    <a:pt x="4640" y="1029"/>
                  </a:cubicBezTo>
                  <a:lnTo>
                    <a:pt x="4682" y="1009"/>
                  </a:lnTo>
                  <a:cubicBezTo>
                    <a:pt x="4630" y="1016"/>
                    <a:pt x="4602" y="999"/>
                    <a:pt x="4575" y="975"/>
                  </a:cubicBezTo>
                  <a:cubicBezTo>
                    <a:pt x="4474" y="890"/>
                    <a:pt x="4353" y="943"/>
                    <a:pt x="4238" y="976"/>
                  </a:cubicBezTo>
                  <a:cubicBezTo>
                    <a:pt x="3049" y="1315"/>
                    <a:pt x="2483" y="984"/>
                    <a:pt x="1642" y="1066"/>
                  </a:cubicBezTo>
                  <a:cubicBezTo>
                    <a:pt x="1479" y="1081"/>
                    <a:pt x="1104" y="1161"/>
                    <a:pt x="929" y="1205"/>
                  </a:cubicBezTo>
                  <a:cubicBezTo>
                    <a:pt x="872" y="1220"/>
                    <a:pt x="762" y="1259"/>
                    <a:pt x="715" y="1263"/>
                  </a:cubicBezTo>
                  <a:cubicBezTo>
                    <a:pt x="656" y="807"/>
                    <a:pt x="640" y="600"/>
                    <a:pt x="633" y="157"/>
                  </a:cubicBezTo>
                  <a:cubicBezTo>
                    <a:pt x="633" y="127"/>
                    <a:pt x="640" y="0"/>
                    <a:pt x="624" y="9"/>
                  </a:cubicBezTo>
                  <a:cubicBezTo>
                    <a:pt x="599" y="121"/>
                    <a:pt x="596" y="238"/>
                    <a:pt x="571" y="348"/>
                  </a:cubicBezTo>
                  <a:cubicBezTo>
                    <a:pt x="510" y="618"/>
                    <a:pt x="477" y="703"/>
                    <a:pt x="431" y="1004"/>
                  </a:cubicBezTo>
                  <a:cubicBezTo>
                    <a:pt x="412" y="1130"/>
                    <a:pt x="410" y="1241"/>
                    <a:pt x="397" y="1368"/>
                  </a:cubicBezTo>
                  <a:cubicBezTo>
                    <a:pt x="388" y="1375"/>
                    <a:pt x="23" y="1551"/>
                    <a:pt x="0" y="1551"/>
                  </a:cubicBezTo>
                  <a:close/>
                </a:path>
              </a:pathLst>
            </a:custGeom>
            <a:solidFill>
              <a:srgbClr val="FF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4EAD352-9BFB-2875-826B-3A27FB8EF1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08288" y="4198938"/>
              <a:ext cx="563563" cy="520700"/>
            </a:xfrm>
            <a:custGeom>
              <a:avLst/>
              <a:gdLst>
                <a:gd name="T0" fmla="*/ 408 w 1567"/>
                <a:gd name="T1" fmla="*/ 84 h 1450"/>
                <a:gd name="T2" fmla="*/ 366 w 1567"/>
                <a:gd name="T3" fmla="*/ 104 h 1450"/>
                <a:gd name="T4" fmla="*/ 402 w 1567"/>
                <a:gd name="T5" fmla="*/ 195 h 1450"/>
                <a:gd name="T6" fmla="*/ 424 w 1567"/>
                <a:gd name="T7" fmla="*/ 290 h 1450"/>
                <a:gd name="T8" fmla="*/ 394 w 1567"/>
                <a:gd name="T9" fmla="*/ 513 h 1450"/>
                <a:gd name="T10" fmla="*/ 319 w 1567"/>
                <a:gd name="T11" fmla="*/ 668 h 1450"/>
                <a:gd name="T12" fmla="*/ 115 w 1567"/>
                <a:gd name="T13" fmla="*/ 930 h 1450"/>
                <a:gd name="T14" fmla="*/ 17 w 1567"/>
                <a:gd name="T15" fmla="*/ 1047 h 1450"/>
                <a:gd name="T16" fmla="*/ 43 w 1567"/>
                <a:gd name="T17" fmla="*/ 1067 h 1450"/>
                <a:gd name="T18" fmla="*/ 27 w 1567"/>
                <a:gd name="T19" fmla="*/ 1109 h 1450"/>
                <a:gd name="T20" fmla="*/ 13 w 1567"/>
                <a:gd name="T21" fmla="*/ 1132 h 1450"/>
                <a:gd name="T22" fmla="*/ 196 w 1567"/>
                <a:gd name="T23" fmla="*/ 1087 h 1450"/>
                <a:gd name="T24" fmla="*/ 635 w 1567"/>
                <a:gd name="T25" fmla="*/ 1072 h 1450"/>
                <a:gd name="T26" fmla="*/ 837 w 1567"/>
                <a:gd name="T27" fmla="*/ 1105 h 1450"/>
                <a:gd name="T28" fmla="*/ 1101 w 1567"/>
                <a:gd name="T29" fmla="*/ 1214 h 1450"/>
                <a:gd name="T30" fmla="*/ 1200 w 1567"/>
                <a:gd name="T31" fmla="*/ 1310 h 1450"/>
                <a:gd name="T32" fmla="*/ 1243 w 1567"/>
                <a:gd name="T33" fmla="*/ 1360 h 1450"/>
                <a:gd name="T34" fmla="*/ 1256 w 1567"/>
                <a:gd name="T35" fmla="*/ 1450 h 1450"/>
                <a:gd name="T36" fmla="*/ 1263 w 1567"/>
                <a:gd name="T37" fmla="*/ 1424 h 1450"/>
                <a:gd name="T38" fmla="*/ 1280 w 1567"/>
                <a:gd name="T39" fmla="*/ 1392 h 1450"/>
                <a:gd name="T40" fmla="*/ 1351 w 1567"/>
                <a:gd name="T41" fmla="*/ 1293 h 1450"/>
                <a:gd name="T42" fmla="*/ 1512 w 1567"/>
                <a:gd name="T43" fmla="*/ 921 h 1450"/>
                <a:gd name="T44" fmla="*/ 1420 w 1567"/>
                <a:gd name="T45" fmla="*/ 353 h 1450"/>
                <a:gd name="T46" fmla="*/ 696 w 1567"/>
                <a:gd name="T47" fmla="*/ 28 h 1450"/>
                <a:gd name="T48" fmla="*/ 408 w 1567"/>
                <a:gd name="T49" fmla="*/ 84 h 1450"/>
                <a:gd name="T50" fmla="*/ 505 w 1567"/>
                <a:gd name="T51" fmla="*/ 578 h 1450"/>
                <a:gd name="T52" fmla="*/ 1023 w 1567"/>
                <a:gd name="T53" fmla="*/ 514 h 1450"/>
                <a:gd name="T54" fmla="*/ 1079 w 1567"/>
                <a:gd name="T55" fmla="*/ 826 h 1450"/>
                <a:gd name="T56" fmla="*/ 890 w 1567"/>
                <a:gd name="T57" fmla="*/ 1017 h 1450"/>
                <a:gd name="T58" fmla="*/ 542 w 1567"/>
                <a:gd name="T59" fmla="*/ 918 h 1450"/>
                <a:gd name="T60" fmla="*/ 505 w 1567"/>
                <a:gd name="T61" fmla="*/ 578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7" h="1450">
                  <a:moveTo>
                    <a:pt x="408" y="84"/>
                  </a:moveTo>
                  <a:lnTo>
                    <a:pt x="366" y="104"/>
                  </a:lnTo>
                  <a:cubicBezTo>
                    <a:pt x="403" y="143"/>
                    <a:pt x="382" y="143"/>
                    <a:pt x="402" y="195"/>
                  </a:cubicBezTo>
                  <a:cubicBezTo>
                    <a:pt x="416" y="231"/>
                    <a:pt x="421" y="246"/>
                    <a:pt x="424" y="290"/>
                  </a:cubicBezTo>
                  <a:cubicBezTo>
                    <a:pt x="437" y="454"/>
                    <a:pt x="411" y="436"/>
                    <a:pt x="394" y="513"/>
                  </a:cubicBezTo>
                  <a:cubicBezTo>
                    <a:pt x="386" y="519"/>
                    <a:pt x="332" y="644"/>
                    <a:pt x="319" y="668"/>
                  </a:cubicBezTo>
                  <a:cubicBezTo>
                    <a:pt x="248" y="803"/>
                    <a:pt x="204" y="835"/>
                    <a:pt x="115" y="930"/>
                  </a:cubicBezTo>
                  <a:cubicBezTo>
                    <a:pt x="32" y="1019"/>
                    <a:pt x="0" y="1016"/>
                    <a:pt x="17" y="1047"/>
                  </a:cubicBezTo>
                  <a:cubicBezTo>
                    <a:pt x="39" y="1058"/>
                    <a:pt x="25" y="1048"/>
                    <a:pt x="43" y="1067"/>
                  </a:cubicBezTo>
                  <a:cubicBezTo>
                    <a:pt x="42" y="1105"/>
                    <a:pt x="49" y="1093"/>
                    <a:pt x="27" y="1109"/>
                  </a:cubicBezTo>
                  <a:lnTo>
                    <a:pt x="13" y="1132"/>
                  </a:lnTo>
                  <a:cubicBezTo>
                    <a:pt x="76" y="1124"/>
                    <a:pt x="134" y="1101"/>
                    <a:pt x="196" y="1087"/>
                  </a:cubicBezTo>
                  <a:cubicBezTo>
                    <a:pt x="277" y="1069"/>
                    <a:pt x="552" y="1064"/>
                    <a:pt x="635" y="1072"/>
                  </a:cubicBezTo>
                  <a:cubicBezTo>
                    <a:pt x="704" y="1079"/>
                    <a:pt x="769" y="1097"/>
                    <a:pt x="837" y="1105"/>
                  </a:cubicBezTo>
                  <a:cubicBezTo>
                    <a:pt x="855" y="1119"/>
                    <a:pt x="1042" y="1180"/>
                    <a:pt x="1101" y="1214"/>
                  </a:cubicBezTo>
                  <a:cubicBezTo>
                    <a:pt x="1166" y="1252"/>
                    <a:pt x="1160" y="1252"/>
                    <a:pt x="1200" y="1310"/>
                  </a:cubicBezTo>
                  <a:cubicBezTo>
                    <a:pt x="1223" y="1343"/>
                    <a:pt x="1229" y="1331"/>
                    <a:pt x="1243" y="1360"/>
                  </a:cubicBezTo>
                  <a:cubicBezTo>
                    <a:pt x="1255" y="1384"/>
                    <a:pt x="1253" y="1423"/>
                    <a:pt x="1256" y="1450"/>
                  </a:cubicBezTo>
                  <a:cubicBezTo>
                    <a:pt x="1274" y="1421"/>
                    <a:pt x="1257" y="1442"/>
                    <a:pt x="1263" y="1424"/>
                  </a:cubicBezTo>
                  <a:cubicBezTo>
                    <a:pt x="1264" y="1421"/>
                    <a:pt x="1256" y="1412"/>
                    <a:pt x="1280" y="1392"/>
                  </a:cubicBezTo>
                  <a:cubicBezTo>
                    <a:pt x="1286" y="1368"/>
                    <a:pt x="1332" y="1320"/>
                    <a:pt x="1351" y="1293"/>
                  </a:cubicBezTo>
                  <a:cubicBezTo>
                    <a:pt x="1431" y="1178"/>
                    <a:pt x="1476" y="1065"/>
                    <a:pt x="1512" y="921"/>
                  </a:cubicBezTo>
                  <a:cubicBezTo>
                    <a:pt x="1567" y="706"/>
                    <a:pt x="1512" y="498"/>
                    <a:pt x="1420" y="353"/>
                  </a:cubicBezTo>
                  <a:cubicBezTo>
                    <a:pt x="1257" y="95"/>
                    <a:pt x="998" y="0"/>
                    <a:pt x="696" y="28"/>
                  </a:cubicBezTo>
                  <a:cubicBezTo>
                    <a:pt x="571" y="39"/>
                    <a:pt x="515" y="65"/>
                    <a:pt x="408" y="84"/>
                  </a:cubicBezTo>
                  <a:close/>
                  <a:moveTo>
                    <a:pt x="505" y="578"/>
                  </a:moveTo>
                  <a:cubicBezTo>
                    <a:pt x="596" y="376"/>
                    <a:pt x="881" y="349"/>
                    <a:pt x="1023" y="514"/>
                  </a:cubicBezTo>
                  <a:cubicBezTo>
                    <a:pt x="1087" y="588"/>
                    <a:pt x="1120" y="715"/>
                    <a:pt x="1079" y="826"/>
                  </a:cubicBezTo>
                  <a:cubicBezTo>
                    <a:pt x="1027" y="967"/>
                    <a:pt x="930" y="983"/>
                    <a:pt x="890" y="1017"/>
                  </a:cubicBezTo>
                  <a:cubicBezTo>
                    <a:pt x="723" y="1048"/>
                    <a:pt x="622" y="1013"/>
                    <a:pt x="542" y="918"/>
                  </a:cubicBezTo>
                  <a:cubicBezTo>
                    <a:pt x="469" y="831"/>
                    <a:pt x="440" y="681"/>
                    <a:pt x="505" y="578"/>
                  </a:cubicBezTo>
                  <a:close/>
                </a:path>
              </a:pathLst>
            </a:custGeom>
            <a:solidFill>
              <a:srgbClr val="FF9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0CCBF32-E409-B0A4-4068-718DC0DD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40075" y="5673725"/>
              <a:ext cx="596900" cy="266700"/>
            </a:xfrm>
            <a:custGeom>
              <a:avLst/>
              <a:gdLst>
                <a:gd name="T0" fmla="*/ 283 w 1658"/>
                <a:gd name="T1" fmla="*/ 361 h 740"/>
                <a:gd name="T2" fmla="*/ 138 w 1658"/>
                <a:gd name="T3" fmla="*/ 412 h 740"/>
                <a:gd name="T4" fmla="*/ 0 w 1658"/>
                <a:gd name="T5" fmla="*/ 469 h 740"/>
                <a:gd name="T6" fmla="*/ 605 w 1658"/>
                <a:gd name="T7" fmla="*/ 633 h 740"/>
                <a:gd name="T8" fmla="*/ 1296 w 1658"/>
                <a:gd name="T9" fmla="*/ 720 h 740"/>
                <a:gd name="T10" fmla="*/ 1355 w 1658"/>
                <a:gd name="T11" fmla="*/ 690 h 740"/>
                <a:gd name="T12" fmla="*/ 1571 w 1658"/>
                <a:gd name="T13" fmla="*/ 313 h 740"/>
                <a:gd name="T14" fmla="*/ 1579 w 1658"/>
                <a:gd name="T15" fmla="*/ 66 h 740"/>
                <a:gd name="T16" fmla="*/ 1312 w 1658"/>
                <a:gd name="T17" fmla="*/ 28 h 740"/>
                <a:gd name="T18" fmla="*/ 1051 w 1658"/>
                <a:gd name="T19" fmla="*/ 115 h 740"/>
                <a:gd name="T20" fmla="*/ 283 w 1658"/>
                <a:gd name="T21" fmla="*/ 36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8" h="740">
                  <a:moveTo>
                    <a:pt x="283" y="361"/>
                  </a:moveTo>
                  <a:cubicBezTo>
                    <a:pt x="232" y="379"/>
                    <a:pt x="186" y="395"/>
                    <a:pt x="138" y="412"/>
                  </a:cubicBezTo>
                  <a:cubicBezTo>
                    <a:pt x="77" y="433"/>
                    <a:pt x="10" y="441"/>
                    <a:pt x="0" y="469"/>
                  </a:cubicBezTo>
                  <a:cubicBezTo>
                    <a:pt x="202" y="530"/>
                    <a:pt x="387" y="589"/>
                    <a:pt x="605" y="633"/>
                  </a:cubicBezTo>
                  <a:cubicBezTo>
                    <a:pt x="732" y="658"/>
                    <a:pt x="1187" y="740"/>
                    <a:pt x="1296" y="720"/>
                  </a:cubicBezTo>
                  <a:cubicBezTo>
                    <a:pt x="1333" y="710"/>
                    <a:pt x="1335" y="721"/>
                    <a:pt x="1355" y="690"/>
                  </a:cubicBezTo>
                  <a:cubicBezTo>
                    <a:pt x="1433" y="565"/>
                    <a:pt x="1512" y="448"/>
                    <a:pt x="1571" y="313"/>
                  </a:cubicBezTo>
                  <a:cubicBezTo>
                    <a:pt x="1610" y="222"/>
                    <a:pt x="1658" y="129"/>
                    <a:pt x="1579" y="66"/>
                  </a:cubicBezTo>
                  <a:cubicBezTo>
                    <a:pt x="1498" y="0"/>
                    <a:pt x="1425" y="5"/>
                    <a:pt x="1312" y="28"/>
                  </a:cubicBezTo>
                  <a:cubicBezTo>
                    <a:pt x="1209" y="49"/>
                    <a:pt x="1142" y="82"/>
                    <a:pt x="1051" y="115"/>
                  </a:cubicBezTo>
                  <a:cubicBezTo>
                    <a:pt x="767" y="216"/>
                    <a:pt x="566" y="271"/>
                    <a:pt x="283" y="361"/>
                  </a:cubicBezTo>
                  <a:close/>
                </a:path>
              </a:pathLst>
            </a:custGeom>
            <a:solidFill>
              <a:srgbClr val="FFD1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50C7828D-7249-5FAC-233D-26B7D4FAE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51125" y="4324350"/>
              <a:ext cx="244475" cy="250825"/>
            </a:xfrm>
            <a:custGeom>
              <a:avLst/>
              <a:gdLst>
                <a:gd name="T0" fmla="*/ 65 w 680"/>
                <a:gd name="T1" fmla="*/ 229 h 699"/>
                <a:gd name="T2" fmla="*/ 102 w 680"/>
                <a:gd name="T3" fmla="*/ 569 h 699"/>
                <a:gd name="T4" fmla="*/ 450 w 680"/>
                <a:gd name="T5" fmla="*/ 668 h 699"/>
                <a:gd name="T6" fmla="*/ 639 w 680"/>
                <a:gd name="T7" fmla="*/ 477 h 699"/>
                <a:gd name="T8" fmla="*/ 583 w 680"/>
                <a:gd name="T9" fmla="*/ 165 h 699"/>
                <a:gd name="T10" fmla="*/ 65 w 680"/>
                <a:gd name="T11" fmla="*/ 22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0" h="699">
                  <a:moveTo>
                    <a:pt x="65" y="229"/>
                  </a:moveTo>
                  <a:cubicBezTo>
                    <a:pt x="0" y="332"/>
                    <a:pt x="29" y="482"/>
                    <a:pt x="102" y="569"/>
                  </a:cubicBezTo>
                  <a:cubicBezTo>
                    <a:pt x="182" y="664"/>
                    <a:pt x="283" y="699"/>
                    <a:pt x="450" y="668"/>
                  </a:cubicBezTo>
                  <a:cubicBezTo>
                    <a:pt x="490" y="634"/>
                    <a:pt x="587" y="618"/>
                    <a:pt x="639" y="477"/>
                  </a:cubicBezTo>
                  <a:cubicBezTo>
                    <a:pt x="680" y="366"/>
                    <a:pt x="647" y="239"/>
                    <a:pt x="583" y="165"/>
                  </a:cubicBezTo>
                  <a:cubicBezTo>
                    <a:pt x="441" y="0"/>
                    <a:pt x="156" y="27"/>
                    <a:pt x="65" y="229"/>
                  </a:cubicBezTo>
                  <a:close/>
                </a:path>
              </a:pathLst>
            </a:custGeom>
            <a:solidFill>
              <a:srgbClr val="FC7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AE183EC-4C2F-082F-F9E3-1F242DDA9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02000" y="4575175"/>
              <a:ext cx="511175" cy="134938"/>
            </a:xfrm>
            <a:custGeom>
              <a:avLst/>
              <a:gdLst>
                <a:gd name="T0" fmla="*/ 1257 w 1420"/>
                <a:gd name="T1" fmla="*/ 67 h 376"/>
                <a:gd name="T2" fmla="*/ 605 w 1420"/>
                <a:gd name="T3" fmla="*/ 212 h 376"/>
                <a:gd name="T4" fmla="*/ 277 w 1420"/>
                <a:gd name="T5" fmla="*/ 223 h 376"/>
                <a:gd name="T6" fmla="*/ 0 w 1420"/>
                <a:gd name="T7" fmla="*/ 353 h 376"/>
                <a:gd name="T8" fmla="*/ 823 w 1420"/>
                <a:gd name="T9" fmla="*/ 345 h 376"/>
                <a:gd name="T10" fmla="*/ 952 w 1420"/>
                <a:gd name="T11" fmla="*/ 262 h 376"/>
                <a:gd name="T12" fmla="*/ 1241 w 1420"/>
                <a:gd name="T13" fmla="*/ 128 h 376"/>
                <a:gd name="T14" fmla="*/ 1315 w 1420"/>
                <a:gd name="T15" fmla="*/ 90 h 376"/>
                <a:gd name="T16" fmla="*/ 1398 w 1420"/>
                <a:gd name="T17" fmla="*/ 62 h 376"/>
                <a:gd name="T18" fmla="*/ 1414 w 1420"/>
                <a:gd name="T19" fmla="*/ 20 h 376"/>
                <a:gd name="T20" fmla="*/ 1388 w 1420"/>
                <a:gd name="T21" fmla="*/ 0 h 376"/>
                <a:gd name="T22" fmla="*/ 1324 w 1420"/>
                <a:gd name="T23" fmla="*/ 35 h 376"/>
                <a:gd name="T24" fmla="*/ 1257 w 1420"/>
                <a:gd name="T25" fmla="*/ 6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0" h="376">
                  <a:moveTo>
                    <a:pt x="1257" y="67"/>
                  </a:moveTo>
                  <a:cubicBezTo>
                    <a:pt x="1122" y="145"/>
                    <a:pt x="809" y="239"/>
                    <a:pt x="605" y="212"/>
                  </a:cubicBezTo>
                  <a:cubicBezTo>
                    <a:pt x="445" y="192"/>
                    <a:pt x="447" y="167"/>
                    <a:pt x="277" y="223"/>
                  </a:cubicBezTo>
                  <a:cubicBezTo>
                    <a:pt x="216" y="244"/>
                    <a:pt x="37" y="321"/>
                    <a:pt x="0" y="353"/>
                  </a:cubicBezTo>
                  <a:cubicBezTo>
                    <a:pt x="47" y="376"/>
                    <a:pt x="757" y="367"/>
                    <a:pt x="823" y="345"/>
                  </a:cubicBezTo>
                  <a:cubicBezTo>
                    <a:pt x="845" y="338"/>
                    <a:pt x="920" y="281"/>
                    <a:pt x="952" y="262"/>
                  </a:cubicBezTo>
                  <a:cubicBezTo>
                    <a:pt x="1084" y="183"/>
                    <a:pt x="1116" y="183"/>
                    <a:pt x="1241" y="128"/>
                  </a:cubicBezTo>
                  <a:cubicBezTo>
                    <a:pt x="1270" y="115"/>
                    <a:pt x="1283" y="102"/>
                    <a:pt x="1315" y="90"/>
                  </a:cubicBezTo>
                  <a:cubicBezTo>
                    <a:pt x="1342" y="80"/>
                    <a:pt x="1370" y="73"/>
                    <a:pt x="1398" y="62"/>
                  </a:cubicBezTo>
                  <a:cubicBezTo>
                    <a:pt x="1420" y="46"/>
                    <a:pt x="1413" y="58"/>
                    <a:pt x="1414" y="20"/>
                  </a:cubicBezTo>
                  <a:cubicBezTo>
                    <a:pt x="1396" y="1"/>
                    <a:pt x="1410" y="11"/>
                    <a:pt x="1388" y="0"/>
                  </a:cubicBezTo>
                  <a:cubicBezTo>
                    <a:pt x="1350" y="3"/>
                    <a:pt x="1353" y="16"/>
                    <a:pt x="1324" y="35"/>
                  </a:cubicBezTo>
                  <a:cubicBezTo>
                    <a:pt x="1306" y="46"/>
                    <a:pt x="1277" y="55"/>
                    <a:pt x="1257" y="67"/>
                  </a:cubicBezTo>
                  <a:close/>
                </a:path>
              </a:pathLst>
            </a:custGeom>
            <a:solidFill>
              <a:srgbClr val="FFD1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7FA09380-E11A-D060-C899-514BDE703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33813" y="5003800"/>
              <a:ext cx="238125" cy="77788"/>
            </a:xfrm>
            <a:custGeom>
              <a:avLst/>
              <a:gdLst>
                <a:gd name="T0" fmla="*/ 0 w 660"/>
                <a:gd name="T1" fmla="*/ 17 h 217"/>
                <a:gd name="T2" fmla="*/ 49 w 660"/>
                <a:gd name="T3" fmla="*/ 57 h 217"/>
                <a:gd name="T4" fmla="*/ 619 w 660"/>
                <a:gd name="T5" fmla="*/ 136 h 217"/>
                <a:gd name="T6" fmla="*/ 579 w 660"/>
                <a:gd name="T7" fmla="*/ 27 h 217"/>
                <a:gd name="T8" fmla="*/ 0 w 660"/>
                <a:gd name="T9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217">
                  <a:moveTo>
                    <a:pt x="0" y="17"/>
                  </a:moveTo>
                  <a:cubicBezTo>
                    <a:pt x="6" y="44"/>
                    <a:pt x="20" y="45"/>
                    <a:pt x="49" y="57"/>
                  </a:cubicBezTo>
                  <a:cubicBezTo>
                    <a:pt x="187" y="117"/>
                    <a:pt x="500" y="217"/>
                    <a:pt x="619" y="136"/>
                  </a:cubicBezTo>
                  <a:cubicBezTo>
                    <a:pt x="660" y="108"/>
                    <a:pt x="641" y="39"/>
                    <a:pt x="579" y="27"/>
                  </a:cubicBezTo>
                  <a:cubicBezTo>
                    <a:pt x="509" y="13"/>
                    <a:pt x="16" y="0"/>
                    <a:pt x="0" y="17"/>
                  </a:cubicBezTo>
                  <a:close/>
                </a:path>
              </a:pathLst>
            </a:custGeom>
            <a:solidFill>
              <a:srgbClr val="FF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CE46B789-6B89-D7E6-C05F-6BC938154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52850" y="5357813"/>
              <a:ext cx="203200" cy="65088"/>
            </a:xfrm>
            <a:custGeom>
              <a:avLst/>
              <a:gdLst>
                <a:gd name="T0" fmla="*/ 0 w 563"/>
                <a:gd name="T1" fmla="*/ 61 h 182"/>
                <a:gd name="T2" fmla="*/ 58 w 563"/>
                <a:gd name="T3" fmla="*/ 89 h 182"/>
                <a:gd name="T4" fmla="*/ 563 w 563"/>
                <a:gd name="T5" fmla="*/ 81 h 182"/>
                <a:gd name="T6" fmla="*/ 289 w 563"/>
                <a:gd name="T7" fmla="*/ 8 h 182"/>
                <a:gd name="T8" fmla="*/ 0 w 563"/>
                <a:gd name="T9" fmla="*/ 6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82">
                  <a:moveTo>
                    <a:pt x="0" y="61"/>
                  </a:moveTo>
                  <a:cubicBezTo>
                    <a:pt x="13" y="85"/>
                    <a:pt x="26" y="80"/>
                    <a:pt x="58" y="89"/>
                  </a:cubicBezTo>
                  <a:cubicBezTo>
                    <a:pt x="307" y="158"/>
                    <a:pt x="292" y="182"/>
                    <a:pt x="563" y="81"/>
                  </a:cubicBezTo>
                  <a:cubicBezTo>
                    <a:pt x="540" y="0"/>
                    <a:pt x="362" y="8"/>
                    <a:pt x="289" y="8"/>
                  </a:cubicBezTo>
                  <a:cubicBezTo>
                    <a:pt x="219" y="8"/>
                    <a:pt x="40" y="20"/>
                    <a:pt x="0" y="61"/>
                  </a:cubicBezTo>
                  <a:close/>
                </a:path>
              </a:pathLst>
            </a:custGeom>
            <a:solidFill>
              <a:srgbClr val="FF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3507992B-E865-79E8-C728-45CEFFB84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56000" y="5603875"/>
              <a:ext cx="123825" cy="41275"/>
            </a:xfrm>
            <a:custGeom>
              <a:avLst/>
              <a:gdLst>
                <a:gd name="T0" fmla="*/ 0 w 344"/>
                <a:gd name="T1" fmla="*/ 72 h 116"/>
                <a:gd name="T2" fmla="*/ 194 w 344"/>
                <a:gd name="T3" fmla="*/ 114 h 116"/>
                <a:gd name="T4" fmla="*/ 344 w 344"/>
                <a:gd name="T5" fmla="*/ 31 h 116"/>
                <a:gd name="T6" fmla="*/ 0 w 344"/>
                <a:gd name="T7" fmla="*/ 7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116">
                  <a:moveTo>
                    <a:pt x="0" y="72"/>
                  </a:moveTo>
                  <a:cubicBezTo>
                    <a:pt x="20" y="80"/>
                    <a:pt x="173" y="113"/>
                    <a:pt x="194" y="114"/>
                  </a:cubicBezTo>
                  <a:cubicBezTo>
                    <a:pt x="252" y="116"/>
                    <a:pt x="340" y="79"/>
                    <a:pt x="344" y="31"/>
                  </a:cubicBezTo>
                  <a:cubicBezTo>
                    <a:pt x="301" y="0"/>
                    <a:pt x="19" y="1"/>
                    <a:pt x="0" y="72"/>
                  </a:cubicBezTo>
                  <a:close/>
                </a:path>
              </a:pathLst>
            </a:custGeom>
            <a:solidFill>
              <a:srgbClr val="FF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A5D6FDB-8D87-7EA7-3E5B-324F1CE5BB3B}"/>
              </a:ext>
            </a:extLst>
          </p:cNvPr>
          <p:cNvSpPr txBox="1"/>
          <p:nvPr/>
        </p:nvSpPr>
        <p:spPr>
          <a:xfrm>
            <a:off x="1151838" y="294335"/>
            <a:ext cx="11067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>
                <a:ln w="3175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Самообследование молочных желёз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16A505-202E-173A-5D0C-638041690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sp>
        <p:nvSpPr>
          <p:cNvPr id="31" name="Прямоугольник: скругленные верхние углы 30">
            <a:extLst>
              <a:ext uri="{FF2B5EF4-FFF2-40B4-BE49-F238E27FC236}">
                <a16:creationId xmlns:a16="http://schemas.microsoft.com/office/drawing/2014/main" id="{C40465BF-E03E-C7CE-7393-3562B47B590B}"/>
              </a:ext>
            </a:extLst>
          </p:cNvPr>
          <p:cNvSpPr/>
          <p:nvPr/>
        </p:nvSpPr>
        <p:spPr>
          <a:xfrm rot="5400000">
            <a:off x="335090" y="1021342"/>
            <a:ext cx="910970" cy="1581150"/>
          </a:xfrm>
          <a:prstGeom prst="round2SameRect">
            <a:avLst>
              <a:gd name="adj1" fmla="val 43249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2" name="TextBox 2271">
            <a:extLst>
              <a:ext uri="{FF2B5EF4-FFF2-40B4-BE49-F238E27FC236}">
                <a16:creationId xmlns:a16="http://schemas.microsoft.com/office/drawing/2014/main" id="{A575CD68-01DE-FA6C-1862-B46570C73586}"/>
              </a:ext>
            </a:extLst>
          </p:cNvPr>
          <p:cNvSpPr txBox="1"/>
          <p:nvPr/>
        </p:nvSpPr>
        <p:spPr>
          <a:xfrm>
            <a:off x="232867" y="1454258"/>
            <a:ext cx="986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73" name="Овал 2272">
            <a:extLst>
              <a:ext uri="{FF2B5EF4-FFF2-40B4-BE49-F238E27FC236}">
                <a16:creationId xmlns:a16="http://schemas.microsoft.com/office/drawing/2014/main" id="{EFDDC6F3-FFD9-0302-1897-ECF3F8366BA4}"/>
              </a:ext>
            </a:extLst>
          </p:cNvPr>
          <p:cNvSpPr/>
          <p:nvPr/>
        </p:nvSpPr>
        <p:spPr>
          <a:xfrm>
            <a:off x="2077799" y="1989161"/>
            <a:ext cx="3784980" cy="378498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4" name="TextBox 2273">
            <a:extLst>
              <a:ext uri="{FF2B5EF4-FFF2-40B4-BE49-F238E27FC236}">
                <a16:creationId xmlns:a16="http://schemas.microsoft.com/office/drawing/2014/main" id="{423FCCDC-F20C-3FAC-93CE-68A624454E5A}"/>
              </a:ext>
            </a:extLst>
          </p:cNvPr>
          <p:cNvSpPr txBox="1"/>
          <p:nvPr/>
        </p:nvSpPr>
        <p:spPr>
          <a:xfrm>
            <a:off x="6735114" y="1967958"/>
            <a:ext cx="5108006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</a:pP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Осмотрите соски — 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нет ли втяжения, деформации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или асимметрии.</a:t>
            </a:r>
          </a:p>
          <a:p>
            <a:pPr>
              <a:spcBef>
                <a:spcPts val="1500"/>
              </a:spcBef>
            </a:pP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Затем осторожно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сожмите сосок 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и посмотрите, как он восстанавливается,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есть ли выделения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из соска </a:t>
            </a:r>
          </a:p>
        </p:txBody>
      </p:sp>
    </p:spTree>
    <p:extLst>
      <p:ext uri="{BB962C8B-B14F-4D97-AF65-F5344CB8AC3E}">
        <p14:creationId xmlns:p14="http://schemas.microsoft.com/office/powerpoint/2010/main" val="74567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71DAA-8CFE-6CD6-BAF5-259E93F3D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7" name="Группа 2286">
            <a:extLst>
              <a:ext uri="{FF2B5EF4-FFF2-40B4-BE49-F238E27FC236}">
                <a16:creationId xmlns:a16="http://schemas.microsoft.com/office/drawing/2014/main" id="{7ACE43AC-1F7B-FC22-CEA5-BAD2345517DC}"/>
              </a:ext>
            </a:extLst>
          </p:cNvPr>
          <p:cNvGrpSpPr/>
          <p:nvPr/>
        </p:nvGrpSpPr>
        <p:grpSpPr>
          <a:xfrm>
            <a:off x="2411484" y="2021305"/>
            <a:ext cx="3421809" cy="3801979"/>
            <a:chOff x="-3276601" y="2094284"/>
            <a:chExt cx="3276601" cy="365601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15B3259-C310-A761-368C-C26743A3089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3275013" y="2099046"/>
              <a:ext cx="3275013" cy="363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71F820E-8335-5224-B79A-8EC64D43C0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76601" y="2965821"/>
              <a:ext cx="3275013" cy="2635250"/>
            </a:xfrm>
            <a:custGeom>
              <a:avLst/>
              <a:gdLst>
                <a:gd name="T0" fmla="*/ 1728 w 3000"/>
                <a:gd name="T1" fmla="*/ 535 h 2414"/>
                <a:gd name="T2" fmla="*/ 1278 w 3000"/>
                <a:gd name="T3" fmla="*/ 609 h 2414"/>
                <a:gd name="T4" fmla="*/ 1914 w 3000"/>
                <a:gd name="T5" fmla="*/ 582 h 2414"/>
                <a:gd name="T6" fmla="*/ 1793 w 3000"/>
                <a:gd name="T7" fmla="*/ 623 h 2414"/>
                <a:gd name="T8" fmla="*/ 1736 w 3000"/>
                <a:gd name="T9" fmla="*/ 323 h 2414"/>
                <a:gd name="T10" fmla="*/ 1257 w 3000"/>
                <a:gd name="T11" fmla="*/ 76 h 2414"/>
                <a:gd name="T12" fmla="*/ 1185 w 3000"/>
                <a:gd name="T13" fmla="*/ 109 h 2414"/>
                <a:gd name="T14" fmla="*/ 890 w 3000"/>
                <a:gd name="T15" fmla="*/ 714 h 2414"/>
                <a:gd name="T16" fmla="*/ 686 w 3000"/>
                <a:gd name="T17" fmla="*/ 346 h 2414"/>
                <a:gd name="T18" fmla="*/ 203 w 3000"/>
                <a:gd name="T19" fmla="*/ 388 h 2414"/>
                <a:gd name="T20" fmla="*/ 24 w 3000"/>
                <a:gd name="T21" fmla="*/ 1430 h 2414"/>
                <a:gd name="T22" fmla="*/ 186 w 3000"/>
                <a:gd name="T23" fmla="*/ 2064 h 2414"/>
                <a:gd name="T24" fmla="*/ 434 w 3000"/>
                <a:gd name="T25" fmla="*/ 2264 h 2414"/>
                <a:gd name="T26" fmla="*/ 982 w 3000"/>
                <a:gd name="T27" fmla="*/ 2316 h 2414"/>
                <a:gd name="T28" fmla="*/ 1795 w 3000"/>
                <a:gd name="T29" fmla="*/ 1721 h 2414"/>
                <a:gd name="T30" fmla="*/ 2392 w 3000"/>
                <a:gd name="T31" fmla="*/ 1611 h 2414"/>
                <a:gd name="T32" fmla="*/ 2546 w 3000"/>
                <a:gd name="T33" fmla="*/ 1507 h 2414"/>
                <a:gd name="T34" fmla="*/ 2464 w 3000"/>
                <a:gd name="T35" fmla="*/ 1546 h 2414"/>
                <a:gd name="T36" fmla="*/ 2685 w 3000"/>
                <a:gd name="T37" fmla="*/ 1322 h 2414"/>
                <a:gd name="T38" fmla="*/ 2456 w 3000"/>
                <a:gd name="T39" fmla="*/ 1490 h 2414"/>
                <a:gd name="T40" fmla="*/ 2465 w 3000"/>
                <a:gd name="T41" fmla="*/ 1477 h 2414"/>
                <a:gd name="T42" fmla="*/ 2696 w 3000"/>
                <a:gd name="T43" fmla="*/ 1286 h 2414"/>
                <a:gd name="T44" fmla="*/ 2321 w 3000"/>
                <a:gd name="T45" fmla="*/ 1408 h 2414"/>
                <a:gd name="T46" fmla="*/ 2500 w 3000"/>
                <a:gd name="T47" fmla="*/ 1301 h 2414"/>
                <a:gd name="T48" fmla="*/ 2608 w 3000"/>
                <a:gd name="T49" fmla="*/ 1140 h 2414"/>
                <a:gd name="T50" fmla="*/ 2453 w 3000"/>
                <a:gd name="T51" fmla="*/ 1202 h 2414"/>
                <a:gd name="T52" fmla="*/ 2218 w 3000"/>
                <a:gd name="T53" fmla="*/ 1229 h 2414"/>
                <a:gd name="T54" fmla="*/ 2206 w 3000"/>
                <a:gd name="T55" fmla="*/ 1186 h 2414"/>
                <a:gd name="T56" fmla="*/ 2403 w 3000"/>
                <a:gd name="T57" fmla="*/ 1054 h 2414"/>
                <a:gd name="T58" fmla="*/ 1860 w 3000"/>
                <a:gd name="T59" fmla="*/ 1201 h 2414"/>
                <a:gd name="T60" fmla="*/ 662 w 3000"/>
                <a:gd name="T61" fmla="*/ 1799 h 2414"/>
                <a:gd name="T62" fmla="*/ 535 w 3000"/>
                <a:gd name="T63" fmla="*/ 1908 h 2414"/>
                <a:gd name="T64" fmla="*/ 650 w 3000"/>
                <a:gd name="T65" fmla="*/ 1738 h 2414"/>
                <a:gd name="T66" fmla="*/ 622 w 3000"/>
                <a:gd name="T67" fmla="*/ 963 h 2414"/>
                <a:gd name="T68" fmla="*/ 708 w 3000"/>
                <a:gd name="T69" fmla="*/ 1533 h 2414"/>
                <a:gd name="T70" fmla="*/ 1187 w 3000"/>
                <a:gd name="T71" fmla="*/ 1502 h 2414"/>
                <a:gd name="T72" fmla="*/ 1191 w 3000"/>
                <a:gd name="T73" fmla="*/ 1331 h 2414"/>
                <a:gd name="T74" fmla="*/ 1360 w 3000"/>
                <a:gd name="T75" fmla="*/ 1353 h 2414"/>
                <a:gd name="T76" fmla="*/ 1386 w 3000"/>
                <a:gd name="T77" fmla="*/ 1334 h 2414"/>
                <a:gd name="T78" fmla="*/ 1793 w 3000"/>
                <a:gd name="T79" fmla="*/ 1249 h 2414"/>
                <a:gd name="T80" fmla="*/ 2241 w 3000"/>
                <a:gd name="T81" fmla="*/ 1062 h 2414"/>
                <a:gd name="T82" fmla="*/ 2480 w 3000"/>
                <a:gd name="T83" fmla="*/ 936 h 2414"/>
                <a:gd name="T84" fmla="*/ 2454 w 3000"/>
                <a:gd name="T85" fmla="*/ 1153 h 2414"/>
                <a:gd name="T86" fmla="*/ 2833 w 3000"/>
                <a:gd name="T87" fmla="*/ 800 h 2414"/>
                <a:gd name="T88" fmla="*/ 2908 w 3000"/>
                <a:gd name="T89" fmla="*/ 287 h 2414"/>
                <a:gd name="T90" fmla="*/ 2744 w 3000"/>
                <a:gd name="T91" fmla="*/ 14 h 2414"/>
                <a:gd name="T92" fmla="*/ 2370 w 3000"/>
                <a:gd name="T93" fmla="*/ 189 h 2414"/>
                <a:gd name="T94" fmla="*/ 2011 w 3000"/>
                <a:gd name="T95" fmla="*/ 413 h 2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00" h="2414">
                  <a:moveTo>
                    <a:pt x="1278" y="609"/>
                  </a:moveTo>
                  <a:cubicBezTo>
                    <a:pt x="1327" y="610"/>
                    <a:pt x="1311" y="637"/>
                    <a:pt x="1389" y="605"/>
                  </a:cubicBezTo>
                  <a:cubicBezTo>
                    <a:pt x="1473" y="571"/>
                    <a:pt x="1640" y="532"/>
                    <a:pt x="1728" y="535"/>
                  </a:cubicBezTo>
                  <a:cubicBezTo>
                    <a:pt x="1709" y="551"/>
                    <a:pt x="1638" y="559"/>
                    <a:pt x="1604" y="568"/>
                  </a:cubicBezTo>
                  <a:cubicBezTo>
                    <a:pt x="1505" y="595"/>
                    <a:pt x="1444" y="638"/>
                    <a:pt x="1378" y="656"/>
                  </a:cubicBezTo>
                  <a:cubicBezTo>
                    <a:pt x="1332" y="668"/>
                    <a:pt x="1301" y="647"/>
                    <a:pt x="1278" y="609"/>
                  </a:cubicBezTo>
                  <a:close/>
                  <a:moveTo>
                    <a:pt x="2005" y="415"/>
                  </a:moveTo>
                  <a:cubicBezTo>
                    <a:pt x="1994" y="432"/>
                    <a:pt x="1976" y="489"/>
                    <a:pt x="1966" y="514"/>
                  </a:cubicBezTo>
                  <a:cubicBezTo>
                    <a:pt x="1951" y="553"/>
                    <a:pt x="1946" y="574"/>
                    <a:pt x="1914" y="582"/>
                  </a:cubicBezTo>
                  <a:lnTo>
                    <a:pt x="1902" y="586"/>
                  </a:lnTo>
                  <a:cubicBezTo>
                    <a:pt x="1896" y="577"/>
                    <a:pt x="1887" y="659"/>
                    <a:pt x="1861" y="672"/>
                  </a:cubicBezTo>
                  <a:cubicBezTo>
                    <a:pt x="1829" y="687"/>
                    <a:pt x="1802" y="640"/>
                    <a:pt x="1793" y="623"/>
                  </a:cubicBezTo>
                  <a:cubicBezTo>
                    <a:pt x="1763" y="562"/>
                    <a:pt x="1762" y="496"/>
                    <a:pt x="1757" y="420"/>
                  </a:cubicBezTo>
                  <a:lnTo>
                    <a:pt x="1749" y="364"/>
                  </a:lnTo>
                  <a:cubicBezTo>
                    <a:pt x="1749" y="341"/>
                    <a:pt x="1744" y="342"/>
                    <a:pt x="1736" y="323"/>
                  </a:cubicBezTo>
                  <a:cubicBezTo>
                    <a:pt x="1691" y="215"/>
                    <a:pt x="1701" y="131"/>
                    <a:pt x="1702" y="21"/>
                  </a:cubicBezTo>
                  <a:cubicBezTo>
                    <a:pt x="1685" y="25"/>
                    <a:pt x="1653" y="46"/>
                    <a:pt x="1636" y="54"/>
                  </a:cubicBezTo>
                  <a:cubicBezTo>
                    <a:pt x="1521" y="109"/>
                    <a:pt x="1377" y="130"/>
                    <a:pt x="1257" y="76"/>
                  </a:cubicBezTo>
                  <a:cubicBezTo>
                    <a:pt x="1219" y="59"/>
                    <a:pt x="1161" y="26"/>
                    <a:pt x="1144" y="5"/>
                  </a:cubicBezTo>
                  <a:lnTo>
                    <a:pt x="1143" y="10"/>
                  </a:lnTo>
                  <a:cubicBezTo>
                    <a:pt x="1146" y="26"/>
                    <a:pt x="1173" y="49"/>
                    <a:pt x="1185" y="109"/>
                  </a:cubicBezTo>
                  <a:cubicBezTo>
                    <a:pt x="1198" y="175"/>
                    <a:pt x="1182" y="182"/>
                    <a:pt x="1177" y="236"/>
                  </a:cubicBezTo>
                  <a:cubicBezTo>
                    <a:pt x="1164" y="392"/>
                    <a:pt x="1151" y="561"/>
                    <a:pt x="1064" y="695"/>
                  </a:cubicBezTo>
                  <a:cubicBezTo>
                    <a:pt x="1020" y="762"/>
                    <a:pt x="950" y="795"/>
                    <a:pt x="890" y="714"/>
                  </a:cubicBezTo>
                  <a:cubicBezTo>
                    <a:pt x="835" y="640"/>
                    <a:pt x="811" y="521"/>
                    <a:pt x="754" y="420"/>
                  </a:cubicBezTo>
                  <a:cubicBezTo>
                    <a:pt x="745" y="405"/>
                    <a:pt x="735" y="389"/>
                    <a:pt x="727" y="376"/>
                  </a:cubicBezTo>
                  <a:cubicBezTo>
                    <a:pt x="715" y="359"/>
                    <a:pt x="706" y="357"/>
                    <a:pt x="686" y="346"/>
                  </a:cubicBezTo>
                  <a:cubicBezTo>
                    <a:pt x="423" y="216"/>
                    <a:pt x="272" y="354"/>
                    <a:pt x="235" y="357"/>
                  </a:cubicBezTo>
                  <a:cubicBezTo>
                    <a:pt x="234" y="367"/>
                    <a:pt x="231" y="366"/>
                    <a:pt x="221" y="373"/>
                  </a:cubicBezTo>
                  <a:cubicBezTo>
                    <a:pt x="213" y="379"/>
                    <a:pt x="211" y="381"/>
                    <a:pt x="203" y="388"/>
                  </a:cubicBezTo>
                  <a:cubicBezTo>
                    <a:pt x="59" y="517"/>
                    <a:pt x="30" y="738"/>
                    <a:pt x="9" y="928"/>
                  </a:cubicBezTo>
                  <a:cubicBezTo>
                    <a:pt x="0" y="1010"/>
                    <a:pt x="0" y="1071"/>
                    <a:pt x="3" y="1151"/>
                  </a:cubicBezTo>
                  <a:cubicBezTo>
                    <a:pt x="6" y="1227"/>
                    <a:pt x="16" y="1356"/>
                    <a:pt x="24" y="1430"/>
                  </a:cubicBezTo>
                  <a:cubicBezTo>
                    <a:pt x="33" y="1511"/>
                    <a:pt x="48" y="1581"/>
                    <a:pt x="65" y="1659"/>
                  </a:cubicBezTo>
                  <a:cubicBezTo>
                    <a:pt x="80" y="1730"/>
                    <a:pt x="99" y="1801"/>
                    <a:pt x="120" y="1871"/>
                  </a:cubicBezTo>
                  <a:lnTo>
                    <a:pt x="186" y="2064"/>
                  </a:lnTo>
                  <a:cubicBezTo>
                    <a:pt x="192" y="2073"/>
                    <a:pt x="191" y="2072"/>
                    <a:pt x="200" y="2079"/>
                  </a:cubicBezTo>
                  <a:cubicBezTo>
                    <a:pt x="237" y="2111"/>
                    <a:pt x="258" y="2134"/>
                    <a:pt x="304" y="2170"/>
                  </a:cubicBezTo>
                  <a:cubicBezTo>
                    <a:pt x="346" y="2203"/>
                    <a:pt x="387" y="2233"/>
                    <a:pt x="434" y="2264"/>
                  </a:cubicBezTo>
                  <a:cubicBezTo>
                    <a:pt x="480" y="2294"/>
                    <a:pt x="685" y="2413"/>
                    <a:pt x="730" y="2414"/>
                  </a:cubicBezTo>
                  <a:cubicBezTo>
                    <a:pt x="761" y="2409"/>
                    <a:pt x="824" y="2381"/>
                    <a:pt x="857" y="2367"/>
                  </a:cubicBezTo>
                  <a:cubicBezTo>
                    <a:pt x="900" y="2349"/>
                    <a:pt x="938" y="2334"/>
                    <a:pt x="982" y="2316"/>
                  </a:cubicBezTo>
                  <a:cubicBezTo>
                    <a:pt x="1129" y="2253"/>
                    <a:pt x="1278" y="2129"/>
                    <a:pt x="1401" y="2033"/>
                  </a:cubicBezTo>
                  <a:lnTo>
                    <a:pt x="1595" y="1872"/>
                  </a:lnTo>
                  <a:cubicBezTo>
                    <a:pt x="1659" y="1820"/>
                    <a:pt x="1721" y="1757"/>
                    <a:pt x="1795" y="1721"/>
                  </a:cubicBezTo>
                  <a:cubicBezTo>
                    <a:pt x="1891" y="1674"/>
                    <a:pt x="1995" y="1687"/>
                    <a:pt x="2106" y="1678"/>
                  </a:cubicBezTo>
                  <a:cubicBezTo>
                    <a:pt x="2159" y="1674"/>
                    <a:pt x="2212" y="1666"/>
                    <a:pt x="2261" y="1657"/>
                  </a:cubicBezTo>
                  <a:cubicBezTo>
                    <a:pt x="2320" y="1647"/>
                    <a:pt x="2343" y="1630"/>
                    <a:pt x="2392" y="1611"/>
                  </a:cubicBezTo>
                  <a:cubicBezTo>
                    <a:pt x="2472" y="1582"/>
                    <a:pt x="2507" y="1575"/>
                    <a:pt x="2562" y="1516"/>
                  </a:cubicBezTo>
                  <a:cubicBezTo>
                    <a:pt x="2575" y="1503"/>
                    <a:pt x="2597" y="1483"/>
                    <a:pt x="2605" y="1470"/>
                  </a:cubicBezTo>
                  <a:cubicBezTo>
                    <a:pt x="2588" y="1476"/>
                    <a:pt x="2562" y="1496"/>
                    <a:pt x="2546" y="1507"/>
                  </a:cubicBezTo>
                  <a:cubicBezTo>
                    <a:pt x="2527" y="1520"/>
                    <a:pt x="2505" y="1534"/>
                    <a:pt x="2484" y="1543"/>
                  </a:cubicBezTo>
                  <a:cubicBezTo>
                    <a:pt x="2435" y="1566"/>
                    <a:pt x="2401" y="1580"/>
                    <a:pt x="2348" y="1596"/>
                  </a:cubicBezTo>
                  <a:cubicBezTo>
                    <a:pt x="2382" y="1578"/>
                    <a:pt x="2425" y="1564"/>
                    <a:pt x="2464" y="1546"/>
                  </a:cubicBezTo>
                  <a:cubicBezTo>
                    <a:pt x="2541" y="1509"/>
                    <a:pt x="2596" y="1459"/>
                    <a:pt x="2661" y="1408"/>
                  </a:cubicBezTo>
                  <a:cubicBezTo>
                    <a:pt x="2680" y="1393"/>
                    <a:pt x="2689" y="1387"/>
                    <a:pt x="2705" y="1369"/>
                  </a:cubicBezTo>
                  <a:cubicBezTo>
                    <a:pt x="2732" y="1339"/>
                    <a:pt x="2718" y="1286"/>
                    <a:pt x="2685" y="1322"/>
                  </a:cubicBezTo>
                  <a:lnTo>
                    <a:pt x="2628" y="1374"/>
                  </a:lnTo>
                  <a:cubicBezTo>
                    <a:pt x="2602" y="1394"/>
                    <a:pt x="2574" y="1416"/>
                    <a:pt x="2545" y="1435"/>
                  </a:cubicBezTo>
                  <a:cubicBezTo>
                    <a:pt x="2517" y="1454"/>
                    <a:pt x="2488" y="1471"/>
                    <a:pt x="2456" y="1490"/>
                  </a:cubicBezTo>
                  <a:cubicBezTo>
                    <a:pt x="2432" y="1505"/>
                    <a:pt x="2390" y="1530"/>
                    <a:pt x="2356" y="1533"/>
                  </a:cubicBezTo>
                  <a:cubicBezTo>
                    <a:pt x="2370" y="1522"/>
                    <a:pt x="2392" y="1514"/>
                    <a:pt x="2410" y="1505"/>
                  </a:cubicBezTo>
                  <a:cubicBezTo>
                    <a:pt x="2431" y="1494"/>
                    <a:pt x="2448" y="1487"/>
                    <a:pt x="2465" y="1477"/>
                  </a:cubicBezTo>
                  <a:cubicBezTo>
                    <a:pt x="2517" y="1451"/>
                    <a:pt x="2522" y="1446"/>
                    <a:pt x="2567" y="1410"/>
                  </a:cubicBezTo>
                  <a:cubicBezTo>
                    <a:pt x="2598" y="1385"/>
                    <a:pt x="2632" y="1355"/>
                    <a:pt x="2656" y="1329"/>
                  </a:cubicBezTo>
                  <a:cubicBezTo>
                    <a:pt x="2671" y="1313"/>
                    <a:pt x="2688" y="1300"/>
                    <a:pt x="2696" y="1286"/>
                  </a:cubicBezTo>
                  <a:cubicBezTo>
                    <a:pt x="2753" y="1183"/>
                    <a:pt x="2619" y="1219"/>
                    <a:pt x="2555" y="1289"/>
                  </a:cubicBezTo>
                  <a:cubicBezTo>
                    <a:pt x="2539" y="1306"/>
                    <a:pt x="2532" y="1303"/>
                    <a:pt x="2510" y="1314"/>
                  </a:cubicBezTo>
                  <a:cubicBezTo>
                    <a:pt x="2450" y="1344"/>
                    <a:pt x="2390" y="1401"/>
                    <a:pt x="2321" y="1408"/>
                  </a:cubicBezTo>
                  <a:cubicBezTo>
                    <a:pt x="2334" y="1400"/>
                    <a:pt x="2367" y="1386"/>
                    <a:pt x="2385" y="1377"/>
                  </a:cubicBezTo>
                  <a:cubicBezTo>
                    <a:pt x="2407" y="1368"/>
                    <a:pt x="2428" y="1356"/>
                    <a:pt x="2448" y="1344"/>
                  </a:cubicBezTo>
                  <a:cubicBezTo>
                    <a:pt x="2469" y="1331"/>
                    <a:pt x="2484" y="1316"/>
                    <a:pt x="2500" y="1301"/>
                  </a:cubicBezTo>
                  <a:lnTo>
                    <a:pt x="2552" y="1253"/>
                  </a:lnTo>
                  <a:cubicBezTo>
                    <a:pt x="2584" y="1221"/>
                    <a:pt x="2611" y="1189"/>
                    <a:pt x="2645" y="1155"/>
                  </a:cubicBezTo>
                  <a:cubicBezTo>
                    <a:pt x="2686" y="1113"/>
                    <a:pt x="2640" y="1094"/>
                    <a:pt x="2608" y="1140"/>
                  </a:cubicBezTo>
                  <a:cubicBezTo>
                    <a:pt x="2596" y="1156"/>
                    <a:pt x="2599" y="1163"/>
                    <a:pt x="2593" y="1175"/>
                  </a:cubicBezTo>
                  <a:cubicBezTo>
                    <a:pt x="2579" y="1138"/>
                    <a:pt x="2620" y="1123"/>
                    <a:pt x="2629" y="1105"/>
                  </a:cubicBezTo>
                  <a:cubicBezTo>
                    <a:pt x="2532" y="1100"/>
                    <a:pt x="2495" y="1177"/>
                    <a:pt x="2453" y="1202"/>
                  </a:cubicBezTo>
                  <a:lnTo>
                    <a:pt x="2383" y="1225"/>
                  </a:lnTo>
                  <a:cubicBezTo>
                    <a:pt x="2349" y="1240"/>
                    <a:pt x="2343" y="1231"/>
                    <a:pt x="2305" y="1228"/>
                  </a:cubicBezTo>
                  <a:cubicBezTo>
                    <a:pt x="2272" y="1226"/>
                    <a:pt x="2247" y="1232"/>
                    <a:pt x="2218" y="1229"/>
                  </a:cubicBezTo>
                  <a:cubicBezTo>
                    <a:pt x="2190" y="1227"/>
                    <a:pt x="2164" y="1222"/>
                    <a:pt x="2136" y="1219"/>
                  </a:cubicBezTo>
                  <a:cubicBezTo>
                    <a:pt x="2105" y="1216"/>
                    <a:pt x="2080" y="1220"/>
                    <a:pt x="2050" y="1220"/>
                  </a:cubicBezTo>
                  <a:cubicBezTo>
                    <a:pt x="2110" y="1193"/>
                    <a:pt x="2136" y="1231"/>
                    <a:pt x="2206" y="1186"/>
                  </a:cubicBezTo>
                  <a:cubicBezTo>
                    <a:pt x="2226" y="1174"/>
                    <a:pt x="2235" y="1178"/>
                    <a:pt x="2261" y="1173"/>
                  </a:cubicBezTo>
                  <a:cubicBezTo>
                    <a:pt x="2297" y="1166"/>
                    <a:pt x="2335" y="1157"/>
                    <a:pt x="2357" y="1138"/>
                  </a:cubicBezTo>
                  <a:cubicBezTo>
                    <a:pt x="2370" y="1127"/>
                    <a:pt x="2409" y="1086"/>
                    <a:pt x="2403" y="1054"/>
                  </a:cubicBezTo>
                  <a:cubicBezTo>
                    <a:pt x="2388" y="1031"/>
                    <a:pt x="2360" y="1042"/>
                    <a:pt x="2334" y="1048"/>
                  </a:cubicBezTo>
                  <a:cubicBezTo>
                    <a:pt x="2214" y="1078"/>
                    <a:pt x="2080" y="1081"/>
                    <a:pt x="1959" y="1121"/>
                  </a:cubicBezTo>
                  <a:cubicBezTo>
                    <a:pt x="1901" y="1140"/>
                    <a:pt x="1895" y="1157"/>
                    <a:pt x="1860" y="1201"/>
                  </a:cubicBezTo>
                  <a:cubicBezTo>
                    <a:pt x="1805" y="1270"/>
                    <a:pt x="1758" y="1334"/>
                    <a:pt x="1676" y="1374"/>
                  </a:cubicBezTo>
                  <a:cubicBezTo>
                    <a:pt x="1583" y="1420"/>
                    <a:pt x="1262" y="1518"/>
                    <a:pt x="1141" y="1558"/>
                  </a:cubicBezTo>
                  <a:cubicBezTo>
                    <a:pt x="938" y="1626"/>
                    <a:pt x="825" y="1667"/>
                    <a:pt x="662" y="1799"/>
                  </a:cubicBezTo>
                  <a:cubicBezTo>
                    <a:pt x="611" y="1840"/>
                    <a:pt x="568" y="1882"/>
                    <a:pt x="528" y="1933"/>
                  </a:cubicBezTo>
                  <a:cubicBezTo>
                    <a:pt x="515" y="1949"/>
                    <a:pt x="498" y="1966"/>
                    <a:pt x="488" y="1983"/>
                  </a:cubicBezTo>
                  <a:cubicBezTo>
                    <a:pt x="497" y="1960"/>
                    <a:pt x="521" y="1928"/>
                    <a:pt x="535" y="1908"/>
                  </a:cubicBezTo>
                  <a:cubicBezTo>
                    <a:pt x="551" y="1888"/>
                    <a:pt x="578" y="1861"/>
                    <a:pt x="588" y="1838"/>
                  </a:cubicBezTo>
                  <a:lnTo>
                    <a:pt x="509" y="1890"/>
                  </a:lnTo>
                  <a:cubicBezTo>
                    <a:pt x="520" y="1864"/>
                    <a:pt x="615" y="1806"/>
                    <a:pt x="650" y="1738"/>
                  </a:cubicBezTo>
                  <a:cubicBezTo>
                    <a:pt x="689" y="1661"/>
                    <a:pt x="680" y="1574"/>
                    <a:pt x="677" y="1483"/>
                  </a:cubicBezTo>
                  <a:cubicBezTo>
                    <a:pt x="674" y="1391"/>
                    <a:pt x="665" y="1303"/>
                    <a:pt x="655" y="1214"/>
                  </a:cubicBezTo>
                  <a:cubicBezTo>
                    <a:pt x="645" y="1132"/>
                    <a:pt x="628" y="1036"/>
                    <a:pt x="622" y="963"/>
                  </a:cubicBezTo>
                  <a:lnTo>
                    <a:pt x="660" y="1143"/>
                  </a:lnTo>
                  <a:cubicBezTo>
                    <a:pt x="672" y="1205"/>
                    <a:pt x="683" y="1268"/>
                    <a:pt x="691" y="1332"/>
                  </a:cubicBezTo>
                  <a:cubicBezTo>
                    <a:pt x="700" y="1401"/>
                    <a:pt x="704" y="1463"/>
                    <a:pt x="708" y="1533"/>
                  </a:cubicBezTo>
                  <a:cubicBezTo>
                    <a:pt x="710" y="1581"/>
                    <a:pt x="770" y="1655"/>
                    <a:pt x="793" y="1669"/>
                  </a:cubicBezTo>
                  <a:cubicBezTo>
                    <a:pt x="804" y="1670"/>
                    <a:pt x="989" y="1582"/>
                    <a:pt x="1015" y="1570"/>
                  </a:cubicBezTo>
                  <a:cubicBezTo>
                    <a:pt x="1071" y="1546"/>
                    <a:pt x="1128" y="1522"/>
                    <a:pt x="1187" y="1502"/>
                  </a:cubicBezTo>
                  <a:cubicBezTo>
                    <a:pt x="1248" y="1482"/>
                    <a:pt x="1278" y="1494"/>
                    <a:pt x="1207" y="1382"/>
                  </a:cubicBezTo>
                  <a:cubicBezTo>
                    <a:pt x="1188" y="1353"/>
                    <a:pt x="1169" y="1324"/>
                    <a:pt x="1153" y="1296"/>
                  </a:cubicBezTo>
                  <a:cubicBezTo>
                    <a:pt x="1155" y="1302"/>
                    <a:pt x="1182" y="1323"/>
                    <a:pt x="1191" y="1331"/>
                  </a:cubicBezTo>
                  <a:cubicBezTo>
                    <a:pt x="1220" y="1357"/>
                    <a:pt x="1283" y="1430"/>
                    <a:pt x="1293" y="1465"/>
                  </a:cubicBezTo>
                  <a:cubicBezTo>
                    <a:pt x="1323" y="1462"/>
                    <a:pt x="1316" y="1450"/>
                    <a:pt x="1331" y="1413"/>
                  </a:cubicBezTo>
                  <a:cubicBezTo>
                    <a:pt x="1340" y="1393"/>
                    <a:pt x="1350" y="1372"/>
                    <a:pt x="1360" y="1353"/>
                  </a:cubicBezTo>
                  <a:cubicBezTo>
                    <a:pt x="1378" y="1318"/>
                    <a:pt x="1396" y="1286"/>
                    <a:pt x="1419" y="1255"/>
                  </a:cubicBezTo>
                  <a:lnTo>
                    <a:pt x="1430" y="1242"/>
                  </a:lnTo>
                  <a:cubicBezTo>
                    <a:pt x="1421" y="1274"/>
                    <a:pt x="1399" y="1304"/>
                    <a:pt x="1386" y="1334"/>
                  </a:cubicBezTo>
                  <a:cubicBezTo>
                    <a:pt x="1376" y="1359"/>
                    <a:pt x="1357" y="1415"/>
                    <a:pt x="1364" y="1445"/>
                  </a:cubicBezTo>
                  <a:cubicBezTo>
                    <a:pt x="1402" y="1446"/>
                    <a:pt x="1684" y="1345"/>
                    <a:pt x="1748" y="1293"/>
                  </a:cubicBezTo>
                  <a:cubicBezTo>
                    <a:pt x="1762" y="1282"/>
                    <a:pt x="1781" y="1263"/>
                    <a:pt x="1793" y="1249"/>
                  </a:cubicBezTo>
                  <a:cubicBezTo>
                    <a:pt x="1820" y="1216"/>
                    <a:pt x="1852" y="1187"/>
                    <a:pt x="1880" y="1153"/>
                  </a:cubicBezTo>
                  <a:cubicBezTo>
                    <a:pt x="1920" y="1105"/>
                    <a:pt x="1946" y="1113"/>
                    <a:pt x="2000" y="1095"/>
                  </a:cubicBezTo>
                  <a:cubicBezTo>
                    <a:pt x="2074" y="1070"/>
                    <a:pt x="2163" y="1071"/>
                    <a:pt x="2241" y="1062"/>
                  </a:cubicBezTo>
                  <a:cubicBezTo>
                    <a:pt x="2293" y="1055"/>
                    <a:pt x="2335" y="1032"/>
                    <a:pt x="2393" y="1030"/>
                  </a:cubicBezTo>
                  <a:cubicBezTo>
                    <a:pt x="2412" y="997"/>
                    <a:pt x="2472" y="886"/>
                    <a:pt x="2501" y="868"/>
                  </a:cubicBezTo>
                  <a:cubicBezTo>
                    <a:pt x="2498" y="887"/>
                    <a:pt x="2486" y="914"/>
                    <a:pt x="2480" y="936"/>
                  </a:cubicBezTo>
                  <a:cubicBezTo>
                    <a:pt x="2473" y="961"/>
                    <a:pt x="2467" y="982"/>
                    <a:pt x="2460" y="1005"/>
                  </a:cubicBezTo>
                  <a:cubicBezTo>
                    <a:pt x="2453" y="1030"/>
                    <a:pt x="2448" y="1054"/>
                    <a:pt x="2445" y="1080"/>
                  </a:cubicBezTo>
                  <a:cubicBezTo>
                    <a:pt x="2441" y="1117"/>
                    <a:pt x="2439" y="1126"/>
                    <a:pt x="2454" y="1153"/>
                  </a:cubicBezTo>
                  <a:cubicBezTo>
                    <a:pt x="2492" y="1157"/>
                    <a:pt x="2529" y="1111"/>
                    <a:pt x="2593" y="1093"/>
                  </a:cubicBezTo>
                  <a:cubicBezTo>
                    <a:pt x="2612" y="1088"/>
                    <a:pt x="2617" y="1075"/>
                    <a:pt x="2627" y="1060"/>
                  </a:cubicBezTo>
                  <a:cubicBezTo>
                    <a:pt x="2679" y="984"/>
                    <a:pt x="2768" y="873"/>
                    <a:pt x="2833" y="800"/>
                  </a:cubicBezTo>
                  <a:cubicBezTo>
                    <a:pt x="2867" y="763"/>
                    <a:pt x="2899" y="737"/>
                    <a:pt x="2934" y="699"/>
                  </a:cubicBezTo>
                  <a:cubicBezTo>
                    <a:pt x="2969" y="661"/>
                    <a:pt x="2994" y="659"/>
                    <a:pt x="2994" y="627"/>
                  </a:cubicBezTo>
                  <a:cubicBezTo>
                    <a:pt x="3000" y="571"/>
                    <a:pt x="2931" y="348"/>
                    <a:pt x="2908" y="287"/>
                  </a:cubicBezTo>
                  <a:cubicBezTo>
                    <a:pt x="2888" y="235"/>
                    <a:pt x="2867" y="187"/>
                    <a:pt x="2843" y="138"/>
                  </a:cubicBezTo>
                  <a:cubicBezTo>
                    <a:pt x="2833" y="116"/>
                    <a:pt x="2779" y="11"/>
                    <a:pt x="2767" y="3"/>
                  </a:cubicBezTo>
                  <a:cubicBezTo>
                    <a:pt x="2756" y="0"/>
                    <a:pt x="2755" y="5"/>
                    <a:pt x="2744" y="14"/>
                  </a:cubicBezTo>
                  <a:cubicBezTo>
                    <a:pt x="2721" y="31"/>
                    <a:pt x="2702" y="41"/>
                    <a:pt x="2675" y="54"/>
                  </a:cubicBezTo>
                  <a:cubicBezTo>
                    <a:pt x="2641" y="71"/>
                    <a:pt x="2609" y="86"/>
                    <a:pt x="2575" y="101"/>
                  </a:cubicBezTo>
                  <a:cubicBezTo>
                    <a:pt x="2506" y="132"/>
                    <a:pt x="2437" y="155"/>
                    <a:pt x="2370" y="189"/>
                  </a:cubicBezTo>
                  <a:cubicBezTo>
                    <a:pt x="2302" y="225"/>
                    <a:pt x="2245" y="261"/>
                    <a:pt x="2187" y="300"/>
                  </a:cubicBezTo>
                  <a:cubicBezTo>
                    <a:pt x="2119" y="346"/>
                    <a:pt x="2138" y="343"/>
                    <a:pt x="2054" y="388"/>
                  </a:cubicBezTo>
                  <a:lnTo>
                    <a:pt x="2011" y="413"/>
                  </a:lnTo>
                  <a:cubicBezTo>
                    <a:pt x="2010" y="413"/>
                    <a:pt x="2009" y="415"/>
                    <a:pt x="2008" y="414"/>
                  </a:cubicBezTo>
                  <a:cubicBezTo>
                    <a:pt x="2008" y="413"/>
                    <a:pt x="2006" y="415"/>
                    <a:pt x="2005" y="415"/>
                  </a:cubicBezTo>
                  <a:close/>
                </a:path>
              </a:pathLst>
            </a:custGeom>
            <a:solidFill>
              <a:srgbClr val="FFD1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4717F12-FB73-EE42-F1DC-92E2B2FC35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92450" y="2164134"/>
              <a:ext cx="1123950" cy="1668463"/>
            </a:xfrm>
            <a:custGeom>
              <a:avLst/>
              <a:gdLst>
                <a:gd name="T0" fmla="*/ 679 w 1030"/>
                <a:gd name="T1" fmla="*/ 1276 h 1528"/>
                <a:gd name="T2" fmla="*/ 741 w 1030"/>
                <a:gd name="T3" fmla="*/ 1352 h 1528"/>
                <a:gd name="T4" fmla="*/ 947 w 1030"/>
                <a:gd name="T5" fmla="*/ 1209 h 1528"/>
                <a:gd name="T6" fmla="*/ 903 w 1030"/>
                <a:gd name="T7" fmla="*/ 1339 h 1528"/>
                <a:gd name="T8" fmla="*/ 833 w 1030"/>
                <a:gd name="T9" fmla="*/ 1445 h 1528"/>
                <a:gd name="T10" fmla="*/ 679 w 1030"/>
                <a:gd name="T11" fmla="*/ 1276 h 1528"/>
                <a:gd name="T12" fmla="*/ 882 w 1030"/>
                <a:gd name="T13" fmla="*/ 1295 h 1528"/>
                <a:gd name="T14" fmla="*/ 878 w 1030"/>
                <a:gd name="T15" fmla="*/ 1305 h 1528"/>
                <a:gd name="T16" fmla="*/ 873 w 1030"/>
                <a:gd name="T17" fmla="*/ 1313 h 1528"/>
                <a:gd name="T18" fmla="*/ 707 w 1030"/>
                <a:gd name="T19" fmla="*/ 1287 h 1528"/>
                <a:gd name="T20" fmla="*/ 668 w 1030"/>
                <a:gd name="T21" fmla="*/ 1221 h 1528"/>
                <a:gd name="T22" fmla="*/ 636 w 1030"/>
                <a:gd name="T23" fmla="*/ 1173 h 1528"/>
                <a:gd name="T24" fmla="*/ 605 w 1030"/>
                <a:gd name="T25" fmla="*/ 1121 h 1528"/>
                <a:gd name="T26" fmla="*/ 654 w 1030"/>
                <a:gd name="T27" fmla="*/ 1142 h 1528"/>
                <a:gd name="T28" fmla="*/ 828 w 1030"/>
                <a:gd name="T29" fmla="*/ 1165 h 1528"/>
                <a:gd name="T30" fmla="*/ 918 w 1030"/>
                <a:gd name="T31" fmla="*/ 1121 h 1528"/>
                <a:gd name="T32" fmla="*/ 974 w 1030"/>
                <a:gd name="T33" fmla="*/ 1045 h 1528"/>
                <a:gd name="T34" fmla="*/ 882 w 1030"/>
                <a:gd name="T35" fmla="*/ 1295 h 1528"/>
                <a:gd name="T36" fmla="*/ 181 w 1030"/>
                <a:gd name="T37" fmla="*/ 834 h 1528"/>
                <a:gd name="T38" fmla="*/ 338 w 1030"/>
                <a:gd name="T39" fmla="*/ 675 h 1528"/>
                <a:gd name="T40" fmla="*/ 595 w 1030"/>
                <a:gd name="T41" fmla="*/ 674 h 1528"/>
                <a:gd name="T42" fmla="*/ 460 w 1030"/>
                <a:gd name="T43" fmla="*/ 680 h 1528"/>
                <a:gd name="T44" fmla="*/ 217 w 1030"/>
                <a:gd name="T45" fmla="*/ 801 h 1528"/>
                <a:gd name="T46" fmla="*/ 181 w 1030"/>
                <a:gd name="T47" fmla="*/ 834 h 1528"/>
                <a:gd name="T48" fmla="*/ 37 w 1030"/>
                <a:gd name="T49" fmla="*/ 838 h 1528"/>
                <a:gd name="T50" fmla="*/ 285 w 1030"/>
                <a:gd name="T51" fmla="*/ 562 h 1528"/>
                <a:gd name="T52" fmla="*/ 279 w 1030"/>
                <a:gd name="T53" fmla="*/ 568 h 1528"/>
                <a:gd name="T54" fmla="*/ 239 w 1030"/>
                <a:gd name="T55" fmla="*/ 586 h 1528"/>
                <a:gd name="T56" fmla="*/ 198 w 1030"/>
                <a:gd name="T57" fmla="*/ 609 h 1528"/>
                <a:gd name="T58" fmla="*/ 37 w 1030"/>
                <a:gd name="T59" fmla="*/ 838 h 1528"/>
                <a:gd name="T60" fmla="*/ 495 w 1030"/>
                <a:gd name="T61" fmla="*/ 100 h 1528"/>
                <a:gd name="T62" fmla="*/ 527 w 1030"/>
                <a:gd name="T63" fmla="*/ 284 h 1528"/>
                <a:gd name="T64" fmla="*/ 578 w 1030"/>
                <a:gd name="T65" fmla="*/ 453 h 1528"/>
                <a:gd name="T66" fmla="*/ 570 w 1030"/>
                <a:gd name="T67" fmla="*/ 443 h 1528"/>
                <a:gd name="T68" fmla="*/ 512 w 1030"/>
                <a:gd name="T69" fmla="*/ 294 h 1528"/>
                <a:gd name="T70" fmla="*/ 465 w 1030"/>
                <a:gd name="T71" fmla="*/ 117 h 1528"/>
                <a:gd name="T72" fmla="*/ 456 w 1030"/>
                <a:gd name="T73" fmla="*/ 104 h 1528"/>
                <a:gd name="T74" fmla="*/ 453 w 1030"/>
                <a:gd name="T75" fmla="*/ 117 h 1528"/>
                <a:gd name="T76" fmla="*/ 527 w 1030"/>
                <a:gd name="T77" fmla="*/ 358 h 1528"/>
                <a:gd name="T78" fmla="*/ 621 w 1030"/>
                <a:gd name="T79" fmla="*/ 582 h 1528"/>
                <a:gd name="T80" fmla="*/ 512 w 1030"/>
                <a:gd name="T81" fmla="*/ 526 h 1528"/>
                <a:gd name="T82" fmla="*/ 4 w 1030"/>
                <a:gd name="T83" fmla="*/ 822 h 1528"/>
                <a:gd name="T84" fmla="*/ 16 w 1030"/>
                <a:gd name="T85" fmla="*/ 895 h 1528"/>
                <a:gd name="T86" fmla="*/ 26 w 1030"/>
                <a:gd name="T87" fmla="*/ 969 h 1528"/>
                <a:gd name="T88" fmla="*/ 67 w 1030"/>
                <a:gd name="T89" fmla="*/ 1090 h 1528"/>
                <a:gd name="T90" fmla="*/ 518 w 1030"/>
                <a:gd name="T91" fmla="*/ 1079 h 1528"/>
                <a:gd name="T92" fmla="*/ 559 w 1030"/>
                <a:gd name="T93" fmla="*/ 1109 h 1528"/>
                <a:gd name="T94" fmla="*/ 586 w 1030"/>
                <a:gd name="T95" fmla="*/ 1153 h 1528"/>
                <a:gd name="T96" fmla="*/ 722 w 1030"/>
                <a:gd name="T97" fmla="*/ 1447 h 1528"/>
                <a:gd name="T98" fmla="*/ 896 w 1030"/>
                <a:gd name="T99" fmla="*/ 1428 h 1528"/>
                <a:gd name="T100" fmla="*/ 1009 w 1030"/>
                <a:gd name="T101" fmla="*/ 969 h 1528"/>
                <a:gd name="T102" fmla="*/ 1017 w 1030"/>
                <a:gd name="T103" fmla="*/ 842 h 1528"/>
                <a:gd name="T104" fmla="*/ 975 w 1030"/>
                <a:gd name="T105" fmla="*/ 743 h 1528"/>
                <a:gd name="T106" fmla="*/ 953 w 1030"/>
                <a:gd name="T107" fmla="*/ 721 h 1528"/>
                <a:gd name="T108" fmla="*/ 934 w 1030"/>
                <a:gd name="T109" fmla="*/ 702 h 1528"/>
                <a:gd name="T110" fmla="*/ 898 w 1030"/>
                <a:gd name="T111" fmla="*/ 656 h 1528"/>
                <a:gd name="T112" fmla="*/ 866 w 1030"/>
                <a:gd name="T113" fmla="*/ 604 h 1528"/>
                <a:gd name="T114" fmla="*/ 790 w 1030"/>
                <a:gd name="T115" fmla="*/ 428 h 1528"/>
                <a:gd name="T116" fmla="*/ 740 w 1030"/>
                <a:gd name="T117" fmla="*/ 139 h 1528"/>
                <a:gd name="T118" fmla="*/ 731 w 1030"/>
                <a:gd name="T119" fmla="*/ 2 h 1528"/>
                <a:gd name="T120" fmla="*/ 496 w 1030"/>
                <a:gd name="T121" fmla="*/ 85 h 1528"/>
                <a:gd name="T122" fmla="*/ 495 w 1030"/>
                <a:gd name="T123" fmla="*/ 100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0" h="1528">
                  <a:moveTo>
                    <a:pt x="679" y="1276"/>
                  </a:moveTo>
                  <a:cubicBezTo>
                    <a:pt x="694" y="1290"/>
                    <a:pt x="712" y="1326"/>
                    <a:pt x="741" y="1352"/>
                  </a:cubicBezTo>
                  <a:cubicBezTo>
                    <a:pt x="853" y="1450"/>
                    <a:pt x="920" y="1255"/>
                    <a:pt x="947" y="1209"/>
                  </a:cubicBezTo>
                  <a:cubicBezTo>
                    <a:pt x="943" y="1243"/>
                    <a:pt x="916" y="1310"/>
                    <a:pt x="903" y="1339"/>
                  </a:cubicBezTo>
                  <a:cubicBezTo>
                    <a:pt x="882" y="1383"/>
                    <a:pt x="862" y="1420"/>
                    <a:pt x="833" y="1445"/>
                  </a:cubicBezTo>
                  <a:cubicBezTo>
                    <a:pt x="754" y="1510"/>
                    <a:pt x="684" y="1303"/>
                    <a:pt x="679" y="1276"/>
                  </a:cubicBezTo>
                  <a:close/>
                  <a:moveTo>
                    <a:pt x="882" y="1295"/>
                  </a:moveTo>
                  <a:cubicBezTo>
                    <a:pt x="881" y="1302"/>
                    <a:pt x="884" y="1296"/>
                    <a:pt x="878" y="1305"/>
                  </a:cubicBezTo>
                  <a:cubicBezTo>
                    <a:pt x="876" y="1309"/>
                    <a:pt x="875" y="1310"/>
                    <a:pt x="873" y="1313"/>
                  </a:cubicBezTo>
                  <a:cubicBezTo>
                    <a:pt x="805" y="1398"/>
                    <a:pt x="763" y="1368"/>
                    <a:pt x="707" y="1287"/>
                  </a:cubicBezTo>
                  <a:cubicBezTo>
                    <a:pt x="699" y="1274"/>
                    <a:pt x="670" y="1236"/>
                    <a:pt x="668" y="1221"/>
                  </a:cubicBezTo>
                  <a:cubicBezTo>
                    <a:pt x="659" y="1215"/>
                    <a:pt x="643" y="1184"/>
                    <a:pt x="636" y="1173"/>
                  </a:cubicBezTo>
                  <a:cubicBezTo>
                    <a:pt x="626" y="1157"/>
                    <a:pt x="612" y="1138"/>
                    <a:pt x="605" y="1121"/>
                  </a:cubicBezTo>
                  <a:cubicBezTo>
                    <a:pt x="623" y="1126"/>
                    <a:pt x="636" y="1135"/>
                    <a:pt x="654" y="1142"/>
                  </a:cubicBezTo>
                  <a:cubicBezTo>
                    <a:pt x="708" y="1161"/>
                    <a:pt x="769" y="1176"/>
                    <a:pt x="828" y="1165"/>
                  </a:cubicBezTo>
                  <a:cubicBezTo>
                    <a:pt x="867" y="1158"/>
                    <a:pt x="895" y="1143"/>
                    <a:pt x="918" y="1121"/>
                  </a:cubicBezTo>
                  <a:cubicBezTo>
                    <a:pt x="956" y="1083"/>
                    <a:pt x="956" y="1059"/>
                    <a:pt x="974" y="1045"/>
                  </a:cubicBezTo>
                  <a:cubicBezTo>
                    <a:pt x="971" y="1107"/>
                    <a:pt x="916" y="1271"/>
                    <a:pt x="882" y="1295"/>
                  </a:cubicBezTo>
                  <a:close/>
                  <a:moveTo>
                    <a:pt x="181" y="834"/>
                  </a:moveTo>
                  <a:cubicBezTo>
                    <a:pt x="194" y="760"/>
                    <a:pt x="267" y="703"/>
                    <a:pt x="338" y="675"/>
                  </a:cubicBezTo>
                  <a:cubicBezTo>
                    <a:pt x="435" y="638"/>
                    <a:pt x="501" y="636"/>
                    <a:pt x="595" y="674"/>
                  </a:cubicBezTo>
                  <a:cubicBezTo>
                    <a:pt x="547" y="679"/>
                    <a:pt x="516" y="667"/>
                    <a:pt x="460" y="680"/>
                  </a:cubicBezTo>
                  <a:cubicBezTo>
                    <a:pt x="373" y="699"/>
                    <a:pt x="284" y="746"/>
                    <a:pt x="217" y="801"/>
                  </a:cubicBezTo>
                  <a:cubicBezTo>
                    <a:pt x="202" y="813"/>
                    <a:pt x="194" y="824"/>
                    <a:pt x="181" y="834"/>
                  </a:cubicBezTo>
                  <a:close/>
                  <a:moveTo>
                    <a:pt x="37" y="838"/>
                  </a:moveTo>
                  <a:cubicBezTo>
                    <a:pt x="26" y="706"/>
                    <a:pt x="163" y="576"/>
                    <a:pt x="285" y="562"/>
                  </a:cubicBezTo>
                  <a:cubicBezTo>
                    <a:pt x="281" y="567"/>
                    <a:pt x="284" y="564"/>
                    <a:pt x="279" y="568"/>
                  </a:cubicBezTo>
                  <a:lnTo>
                    <a:pt x="239" y="586"/>
                  </a:lnTo>
                  <a:cubicBezTo>
                    <a:pt x="224" y="593"/>
                    <a:pt x="212" y="601"/>
                    <a:pt x="198" y="609"/>
                  </a:cubicBezTo>
                  <a:cubicBezTo>
                    <a:pt x="69" y="692"/>
                    <a:pt x="56" y="806"/>
                    <a:pt x="37" y="838"/>
                  </a:cubicBezTo>
                  <a:close/>
                  <a:moveTo>
                    <a:pt x="495" y="100"/>
                  </a:moveTo>
                  <a:cubicBezTo>
                    <a:pt x="492" y="139"/>
                    <a:pt x="517" y="246"/>
                    <a:pt x="527" y="284"/>
                  </a:cubicBezTo>
                  <a:cubicBezTo>
                    <a:pt x="537" y="328"/>
                    <a:pt x="577" y="438"/>
                    <a:pt x="578" y="453"/>
                  </a:cubicBezTo>
                  <a:lnTo>
                    <a:pt x="570" y="443"/>
                  </a:lnTo>
                  <a:cubicBezTo>
                    <a:pt x="560" y="426"/>
                    <a:pt x="517" y="309"/>
                    <a:pt x="512" y="294"/>
                  </a:cubicBezTo>
                  <a:cubicBezTo>
                    <a:pt x="496" y="249"/>
                    <a:pt x="470" y="165"/>
                    <a:pt x="465" y="117"/>
                  </a:cubicBezTo>
                  <a:cubicBezTo>
                    <a:pt x="458" y="107"/>
                    <a:pt x="461" y="107"/>
                    <a:pt x="456" y="104"/>
                  </a:cubicBezTo>
                  <a:cubicBezTo>
                    <a:pt x="451" y="111"/>
                    <a:pt x="453" y="105"/>
                    <a:pt x="453" y="117"/>
                  </a:cubicBezTo>
                  <a:cubicBezTo>
                    <a:pt x="454" y="164"/>
                    <a:pt x="508" y="316"/>
                    <a:pt x="527" y="358"/>
                  </a:cubicBezTo>
                  <a:cubicBezTo>
                    <a:pt x="560" y="433"/>
                    <a:pt x="599" y="496"/>
                    <a:pt x="621" y="582"/>
                  </a:cubicBezTo>
                  <a:cubicBezTo>
                    <a:pt x="588" y="565"/>
                    <a:pt x="581" y="545"/>
                    <a:pt x="512" y="526"/>
                  </a:cubicBezTo>
                  <a:cubicBezTo>
                    <a:pt x="288" y="466"/>
                    <a:pt x="0" y="584"/>
                    <a:pt x="4" y="822"/>
                  </a:cubicBezTo>
                  <a:cubicBezTo>
                    <a:pt x="4" y="848"/>
                    <a:pt x="9" y="873"/>
                    <a:pt x="16" y="895"/>
                  </a:cubicBezTo>
                  <a:cubicBezTo>
                    <a:pt x="28" y="930"/>
                    <a:pt x="23" y="931"/>
                    <a:pt x="26" y="969"/>
                  </a:cubicBezTo>
                  <a:cubicBezTo>
                    <a:pt x="30" y="1022"/>
                    <a:pt x="46" y="1055"/>
                    <a:pt x="67" y="1090"/>
                  </a:cubicBezTo>
                  <a:cubicBezTo>
                    <a:pt x="104" y="1087"/>
                    <a:pt x="255" y="949"/>
                    <a:pt x="518" y="1079"/>
                  </a:cubicBezTo>
                  <a:cubicBezTo>
                    <a:pt x="538" y="1090"/>
                    <a:pt x="547" y="1092"/>
                    <a:pt x="559" y="1109"/>
                  </a:cubicBezTo>
                  <a:cubicBezTo>
                    <a:pt x="567" y="1122"/>
                    <a:pt x="577" y="1138"/>
                    <a:pt x="586" y="1153"/>
                  </a:cubicBezTo>
                  <a:cubicBezTo>
                    <a:pt x="643" y="1254"/>
                    <a:pt x="667" y="1373"/>
                    <a:pt x="722" y="1447"/>
                  </a:cubicBezTo>
                  <a:cubicBezTo>
                    <a:pt x="782" y="1528"/>
                    <a:pt x="852" y="1495"/>
                    <a:pt x="896" y="1428"/>
                  </a:cubicBezTo>
                  <a:cubicBezTo>
                    <a:pt x="983" y="1294"/>
                    <a:pt x="996" y="1125"/>
                    <a:pt x="1009" y="969"/>
                  </a:cubicBezTo>
                  <a:cubicBezTo>
                    <a:pt x="1014" y="915"/>
                    <a:pt x="1030" y="908"/>
                    <a:pt x="1017" y="842"/>
                  </a:cubicBezTo>
                  <a:cubicBezTo>
                    <a:pt x="1005" y="782"/>
                    <a:pt x="978" y="759"/>
                    <a:pt x="975" y="743"/>
                  </a:cubicBezTo>
                  <a:cubicBezTo>
                    <a:pt x="964" y="736"/>
                    <a:pt x="963" y="730"/>
                    <a:pt x="953" y="721"/>
                  </a:cubicBezTo>
                  <a:cubicBezTo>
                    <a:pt x="945" y="712"/>
                    <a:pt x="942" y="710"/>
                    <a:pt x="934" y="702"/>
                  </a:cubicBezTo>
                  <a:cubicBezTo>
                    <a:pt x="921" y="687"/>
                    <a:pt x="911" y="672"/>
                    <a:pt x="898" y="656"/>
                  </a:cubicBezTo>
                  <a:cubicBezTo>
                    <a:pt x="889" y="639"/>
                    <a:pt x="877" y="623"/>
                    <a:pt x="866" y="604"/>
                  </a:cubicBezTo>
                  <a:cubicBezTo>
                    <a:pt x="831" y="545"/>
                    <a:pt x="811" y="497"/>
                    <a:pt x="790" y="428"/>
                  </a:cubicBezTo>
                  <a:cubicBezTo>
                    <a:pt x="770" y="360"/>
                    <a:pt x="737" y="208"/>
                    <a:pt x="740" y="139"/>
                  </a:cubicBezTo>
                  <a:cubicBezTo>
                    <a:pt x="730" y="119"/>
                    <a:pt x="733" y="32"/>
                    <a:pt x="731" y="2"/>
                  </a:cubicBezTo>
                  <a:cubicBezTo>
                    <a:pt x="702" y="0"/>
                    <a:pt x="529" y="71"/>
                    <a:pt x="496" y="85"/>
                  </a:cubicBezTo>
                  <a:lnTo>
                    <a:pt x="495" y="100"/>
                  </a:lnTo>
                  <a:close/>
                </a:path>
              </a:pathLst>
            </a:custGeom>
            <a:solidFill>
              <a:srgbClr val="9F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241F57F-DE37-0143-6148-7669EB9EF3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98638" y="2094284"/>
              <a:ext cx="1130300" cy="1641475"/>
            </a:xfrm>
            <a:custGeom>
              <a:avLst/>
              <a:gdLst>
                <a:gd name="T0" fmla="*/ 437 w 1036"/>
                <a:gd name="T1" fmla="*/ 945 h 1502"/>
                <a:gd name="T2" fmla="*/ 442 w 1036"/>
                <a:gd name="T3" fmla="*/ 1068 h 1502"/>
                <a:gd name="T4" fmla="*/ 451 w 1036"/>
                <a:gd name="T5" fmla="*/ 1195 h 1502"/>
                <a:gd name="T6" fmla="*/ 538 w 1036"/>
                <a:gd name="T7" fmla="*/ 1373 h 1502"/>
                <a:gd name="T8" fmla="*/ 470 w 1036"/>
                <a:gd name="T9" fmla="*/ 1432 h 1502"/>
                <a:gd name="T10" fmla="*/ 435 w 1036"/>
                <a:gd name="T11" fmla="*/ 1289 h 1502"/>
                <a:gd name="T12" fmla="*/ 437 w 1036"/>
                <a:gd name="T13" fmla="*/ 945 h 1502"/>
                <a:gd name="T14" fmla="*/ 608 w 1036"/>
                <a:gd name="T15" fmla="*/ 1253 h 1502"/>
                <a:gd name="T16" fmla="*/ 590 w 1036"/>
                <a:gd name="T17" fmla="*/ 1311 h 1502"/>
                <a:gd name="T18" fmla="*/ 555 w 1036"/>
                <a:gd name="T19" fmla="*/ 1356 h 1502"/>
                <a:gd name="T20" fmla="*/ 580 w 1036"/>
                <a:gd name="T21" fmla="*/ 1255 h 1502"/>
                <a:gd name="T22" fmla="*/ 606 w 1036"/>
                <a:gd name="T23" fmla="*/ 1184 h 1502"/>
                <a:gd name="T24" fmla="*/ 638 w 1036"/>
                <a:gd name="T25" fmla="*/ 1181 h 1502"/>
                <a:gd name="T26" fmla="*/ 608 w 1036"/>
                <a:gd name="T27" fmla="*/ 1253 h 1502"/>
                <a:gd name="T28" fmla="*/ 564 w 1036"/>
                <a:gd name="T29" fmla="*/ 1268 h 1502"/>
                <a:gd name="T30" fmla="*/ 547 w 1036"/>
                <a:gd name="T31" fmla="*/ 1345 h 1502"/>
                <a:gd name="T32" fmla="*/ 513 w 1036"/>
                <a:gd name="T33" fmla="*/ 1300 h 1502"/>
                <a:gd name="T34" fmla="*/ 498 w 1036"/>
                <a:gd name="T35" fmla="*/ 1273 h 1502"/>
                <a:gd name="T36" fmla="*/ 465 w 1036"/>
                <a:gd name="T37" fmla="*/ 1023 h 1502"/>
                <a:gd name="T38" fmla="*/ 475 w 1036"/>
                <a:gd name="T39" fmla="*/ 1034 h 1502"/>
                <a:gd name="T40" fmla="*/ 524 w 1036"/>
                <a:gd name="T41" fmla="*/ 1109 h 1502"/>
                <a:gd name="T42" fmla="*/ 600 w 1036"/>
                <a:gd name="T43" fmla="*/ 1177 h 1502"/>
                <a:gd name="T44" fmla="*/ 564 w 1036"/>
                <a:gd name="T45" fmla="*/ 1268 h 1502"/>
                <a:gd name="T46" fmla="*/ 404 w 1036"/>
                <a:gd name="T47" fmla="*/ 1217 h 1502"/>
                <a:gd name="T48" fmla="*/ 440 w 1036"/>
                <a:gd name="T49" fmla="*/ 1420 h 1502"/>
                <a:gd name="T50" fmla="*/ 508 w 1036"/>
                <a:gd name="T51" fmla="*/ 1469 h 1502"/>
                <a:gd name="T52" fmla="*/ 549 w 1036"/>
                <a:gd name="T53" fmla="*/ 1383 h 1502"/>
                <a:gd name="T54" fmla="*/ 561 w 1036"/>
                <a:gd name="T55" fmla="*/ 1379 h 1502"/>
                <a:gd name="T56" fmla="*/ 613 w 1036"/>
                <a:gd name="T57" fmla="*/ 1311 h 1502"/>
                <a:gd name="T58" fmla="*/ 652 w 1036"/>
                <a:gd name="T59" fmla="*/ 1212 h 1502"/>
                <a:gd name="T60" fmla="*/ 679 w 1036"/>
                <a:gd name="T61" fmla="*/ 1156 h 1502"/>
                <a:gd name="T62" fmla="*/ 823 w 1036"/>
                <a:gd name="T63" fmla="*/ 1061 h 1502"/>
                <a:gd name="T64" fmla="*/ 1027 w 1036"/>
                <a:gd name="T65" fmla="*/ 949 h 1502"/>
                <a:gd name="T66" fmla="*/ 1029 w 1036"/>
                <a:gd name="T67" fmla="*/ 928 h 1502"/>
                <a:gd name="T68" fmla="*/ 1033 w 1036"/>
                <a:gd name="T69" fmla="*/ 910 h 1502"/>
                <a:gd name="T70" fmla="*/ 1035 w 1036"/>
                <a:gd name="T71" fmla="*/ 829 h 1502"/>
                <a:gd name="T72" fmla="*/ 975 w 1036"/>
                <a:gd name="T73" fmla="*/ 483 h 1502"/>
                <a:gd name="T74" fmla="*/ 993 w 1036"/>
                <a:gd name="T75" fmla="*/ 349 h 1502"/>
                <a:gd name="T76" fmla="*/ 994 w 1036"/>
                <a:gd name="T77" fmla="*/ 336 h 1502"/>
                <a:gd name="T78" fmla="*/ 908 w 1036"/>
                <a:gd name="T79" fmla="*/ 278 h 1502"/>
                <a:gd name="T80" fmla="*/ 819 w 1036"/>
                <a:gd name="T81" fmla="*/ 223 h 1502"/>
                <a:gd name="T82" fmla="*/ 410 w 1036"/>
                <a:gd name="T83" fmla="*/ 57 h 1502"/>
                <a:gd name="T84" fmla="*/ 165 w 1036"/>
                <a:gd name="T85" fmla="*/ 15 h 1502"/>
                <a:gd name="T86" fmla="*/ 215 w 1036"/>
                <a:gd name="T87" fmla="*/ 99 h 1502"/>
                <a:gd name="T88" fmla="*/ 377 w 1036"/>
                <a:gd name="T89" fmla="*/ 214 h 1502"/>
                <a:gd name="T90" fmla="*/ 493 w 1036"/>
                <a:gd name="T91" fmla="*/ 234 h 1502"/>
                <a:gd name="T92" fmla="*/ 353 w 1036"/>
                <a:gd name="T93" fmla="*/ 232 h 1502"/>
                <a:gd name="T94" fmla="*/ 248 w 1036"/>
                <a:gd name="T95" fmla="*/ 184 h 1502"/>
                <a:gd name="T96" fmla="*/ 114 w 1036"/>
                <a:gd name="T97" fmla="*/ 9 h 1502"/>
                <a:gd name="T98" fmla="*/ 0 w 1036"/>
                <a:gd name="T99" fmla="*/ 8 h 1502"/>
                <a:gd name="T100" fmla="*/ 64 w 1036"/>
                <a:gd name="T101" fmla="*/ 137 h 1502"/>
                <a:gd name="T102" fmla="*/ 461 w 1036"/>
                <a:gd name="T103" fmla="*/ 303 h 1502"/>
                <a:gd name="T104" fmla="*/ 469 w 1036"/>
                <a:gd name="T105" fmla="*/ 420 h 1502"/>
                <a:gd name="T106" fmla="*/ 430 w 1036"/>
                <a:gd name="T107" fmla="*/ 751 h 1502"/>
                <a:gd name="T108" fmla="*/ 404 w 1036"/>
                <a:gd name="T109" fmla="*/ 1217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6" h="1502">
                  <a:moveTo>
                    <a:pt x="437" y="945"/>
                  </a:moveTo>
                  <a:cubicBezTo>
                    <a:pt x="450" y="958"/>
                    <a:pt x="442" y="1042"/>
                    <a:pt x="442" y="1068"/>
                  </a:cubicBezTo>
                  <a:cubicBezTo>
                    <a:pt x="442" y="1109"/>
                    <a:pt x="445" y="1156"/>
                    <a:pt x="451" y="1195"/>
                  </a:cubicBezTo>
                  <a:cubicBezTo>
                    <a:pt x="461" y="1258"/>
                    <a:pt x="491" y="1349"/>
                    <a:pt x="538" y="1373"/>
                  </a:cubicBezTo>
                  <a:cubicBezTo>
                    <a:pt x="536" y="1416"/>
                    <a:pt x="510" y="1502"/>
                    <a:pt x="470" y="1432"/>
                  </a:cubicBezTo>
                  <a:cubicBezTo>
                    <a:pt x="449" y="1395"/>
                    <a:pt x="438" y="1336"/>
                    <a:pt x="435" y="1289"/>
                  </a:cubicBezTo>
                  <a:cubicBezTo>
                    <a:pt x="431" y="1238"/>
                    <a:pt x="425" y="979"/>
                    <a:pt x="437" y="945"/>
                  </a:cubicBezTo>
                  <a:close/>
                  <a:moveTo>
                    <a:pt x="608" y="1253"/>
                  </a:moveTo>
                  <a:cubicBezTo>
                    <a:pt x="608" y="1269"/>
                    <a:pt x="596" y="1295"/>
                    <a:pt x="590" y="1311"/>
                  </a:cubicBezTo>
                  <a:cubicBezTo>
                    <a:pt x="583" y="1331"/>
                    <a:pt x="577" y="1355"/>
                    <a:pt x="555" y="1356"/>
                  </a:cubicBezTo>
                  <a:cubicBezTo>
                    <a:pt x="554" y="1339"/>
                    <a:pt x="574" y="1265"/>
                    <a:pt x="580" y="1255"/>
                  </a:cubicBezTo>
                  <a:cubicBezTo>
                    <a:pt x="585" y="1229"/>
                    <a:pt x="597" y="1207"/>
                    <a:pt x="606" y="1184"/>
                  </a:cubicBezTo>
                  <a:cubicBezTo>
                    <a:pt x="631" y="1187"/>
                    <a:pt x="616" y="1189"/>
                    <a:pt x="638" y="1181"/>
                  </a:cubicBezTo>
                  <a:lnTo>
                    <a:pt x="608" y="1253"/>
                  </a:lnTo>
                  <a:close/>
                  <a:moveTo>
                    <a:pt x="564" y="1268"/>
                  </a:moveTo>
                  <a:cubicBezTo>
                    <a:pt x="566" y="1282"/>
                    <a:pt x="551" y="1327"/>
                    <a:pt x="547" y="1345"/>
                  </a:cubicBezTo>
                  <a:cubicBezTo>
                    <a:pt x="530" y="1340"/>
                    <a:pt x="516" y="1316"/>
                    <a:pt x="513" y="1300"/>
                  </a:cubicBezTo>
                  <a:cubicBezTo>
                    <a:pt x="505" y="1294"/>
                    <a:pt x="502" y="1283"/>
                    <a:pt x="498" y="1273"/>
                  </a:cubicBezTo>
                  <a:cubicBezTo>
                    <a:pt x="470" y="1202"/>
                    <a:pt x="461" y="1096"/>
                    <a:pt x="465" y="1023"/>
                  </a:cubicBezTo>
                  <a:cubicBezTo>
                    <a:pt x="475" y="1030"/>
                    <a:pt x="468" y="1023"/>
                    <a:pt x="475" y="1034"/>
                  </a:cubicBezTo>
                  <a:cubicBezTo>
                    <a:pt x="497" y="1069"/>
                    <a:pt x="492" y="1068"/>
                    <a:pt x="524" y="1109"/>
                  </a:cubicBezTo>
                  <a:cubicBezTo>
                    <a:pt x="546" y="1136"/>
                    <a:pt x="568" y="1157"/>
                    <a:pt x="600" y="1177"/>
                  </a:cubicBezTo>
                  <a:lnTo>
                    <a:pt x="564" y="1268"/>
                  </a:lnTo>
                  <a:close/>
                  <a:moveTo>
                    <a:pt x="404" y="1217"/>
                  </a:moveTo>
                  <a:cubicBezTo>
                    <a:pt x="409" y="1293"/>
                    <a:pt x="410" y="1359"/>
                    <a:pt x="440" y="1420"/>
                  </a:cubicBezTo>
                  <a:cubicBezTo>
                    <a:pt x="449" y="1437"/>
                    <a:pt x="476" y="1484"/>
                    <a:pt x="508" y="1469"/>
                  </a:cubicBezTo>
                  <a:cubicBezTo>
                    <a:pt x="534" y="1456"/>
                    <a:pt x="543" y="1374"/>
                    <a:pt x="549" y="1383"/>
                  </a:cubicBezTo>
                  <a:lnTo>
                    <a:pt x="561" y="1379"/>
                  </a:lnTo>
                  <a:cubicBezTo>
                    <a:pt x="593" y="1371"/>
                    <a:pt x="598" y="1350"/>
                    <a:pt x="613" y="1311"/>
                  </a:cubicBezTo>
                  <a:cubicBezTo>
                    <a:pt x="623" y="1286"/>
                    <a:pt x="641" y="1229"/>
                    <a:pt x="652" y="1212"/>
                  </a:cubicBezTo>
                  <a:cubicBezTo>
                    <a:pt x="655" y="1200"/>
                    <a:pt x="671" y="1164"/>
                    <a:pt x="679" y="1156"/>
                  </a:cubicBezTo>
                  <a:lnTo>
                    <a:pt x="823" y="1061"/>
                  </a:lnTo>
                  <a:cubicBezTo>
                    <a:pt x="884" y="1025"/>
                    <a:pt x="991" y="972"/>
                    <a:pt x="1027" y="949"/>
                  </a:cubicBezTo>
                  <a:cubicBezTo>
                    <a:pt x="1027" y="942"/>
                    <a:pt x="1028" y="935"/>
                    <a:pt x="1029" y="928"/>
                  </a:cubicBezTo>
                  <a:lnTo>
                    <a:pt x="1033" y="910"/>
                  </a:lnTo>
                  <a:cubicBezTo>
                    <a:pt x="1031" y="888"/>
                    <a:pt x="1035" y="854"/>
                    <a:pt x="1035" y="829"/>
                  </a:cubicBezTo>
                  <a:cubicBezTo>
                    <a:pt x="1036" y="667"/>
                    <a:pt x="1008" y="618"/>
                    <a:pt x="975" y="483"/>
                  </a:cubicBezTo>
                  <a:cubicBezTo>
                    <a:pt x="963" y="432"/>
                    <a:pt x="989" y="399"/>
                    <a:pt x="993" y="349"/>
                  </a:cubicBezTo>
                  <a:lnTo>
                    <a:pt x="994" y="336"/>
                  </a:lnTo>
                  <a:lnTo>
                    <a:pt x="908" y="278"/>
                  </a:lnTo>
                  <a:cubicBezTo>
                    <a:pt x="879" y="258"/>
                    <a:pt x="851" y="241"/>
                    <a:pt x="819" y="223"/>
                  </a:cubicBezTo>
                  <a:cubicBezTo>
                    <a:pt x="692" y="150"/>
                    <a:pt x="556" y="95"/>
                    <a:pt x="410" y="57"/>
                  </a:cubicBezTo>
                  <a:cubicBezTo>
                    <a:pt x="360" y="44"/>
                    <a:pt x="214" y="11"/>
                    <a:pt x="165" y="15"/>
                  </a:cubicBezTo>
                  <a:cubicBezTo>
                    <a:pt x="159" y="27"/>
                    <a:pt x="208" y="91"/>
                    <a:pt x="215" y="99"/>
                  </a:cubicBezTo>
                  <a:cubicBezTo>
                    <a:pt x="255" y="150"/>
                    <a:pt x="313" y="194"/>
                    <a:pt x="377" y="214"/>
                  </a:cubicBezTo>
                  <a:cubicBezTo>
                    <a:pt x="446" y="237"/>
                    <a:pt x="473" y="229"/>
                    <a:pt x="493" y="234"/>
                  </a:cubicBezTo>
                  <a:cubicBezTo>
                    <a:pt x="466" y="246"/>
                    <a:pt x="383" y="239"/>
                    <a:pt x="353" y="232"/>
                  </a:cubicBezTo>
                  <a:cubicBezTo>
                    <a:pt x="314" y="222"/>
                    <a:pt x="277" y="206"/>
                    <a:pt x="248" y="184"/>
                  </a:cubicBezTo>
                  <a:cubicBezTo>
                    <a:pt x="202" y="150"/>
                    <a:pt x="134" y="74"/>
                    <a:pt x="114" y="9"/>
                  </a:cubicBezTo>
                  <a:cubicBezTo>
                    <a:pt x="95" y="7"/>
                    <a:pt x="13" y="0"/>
                    <a:pt x="0" y="8"/>
                  </a:cubicBezTo>
                  <a:cubicBezTo>
                    <a:pt x="8" y="40"/>
                    <a:pt x="46" y="111"/>
                    <a:pt x="64" y="137"/>
                  </a:cubicBezTo>
                  <a:cubicBezTo>
                    <a:pt x="228" y="382"/>
                    <a:pt x="438" y="297"/>
                    <a:pt x="461" y="303"/>
                  </a:cubicBezTo>
                  <a:cubicBezTo>
                    <a:pt x="464" y="345"/>
                    <a:pt x="470" y="374"/>
                    <a:pt x="469" y="420"/>
                  </a:cubicBezTo>
                  <a:cubicBezTo>
                    <a:pt x="467" y="497"/>
                    <a:pt x="443" y="676"/>
                    <a:pt x="430" y="751"/>
                  </a:cubicBezTo>
                  <a:cubicBezTo>
                    <a:pt x="405" y="903"/>
                    <a:pt x="404" y="1056"/>
                    <a:pt x="404" y="1217"/>
                  </a:cubicBezTo>
                  <a:close/>
                </a:path>
              </a:pathLst>
            </a:custGeom>
            <a:solidFill>
              <a:srgbClr val="9F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676A908-7497-926F-3788-03CFC129C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05063" y="4789859"/>
              <a:ext cx="1725613" cy="960438"/>
            </a:xfrm>
            <a:custGeom>
              <a:avLst/>
              <a:gdLst>
                <a:gd name="T0" fmla="*/ 1201 w 1580"/>
                <a:gd name="T1" fmla="*/ 62 h 880"/>
                <a:gd name="T2" fmla="*/ 1123 w 1580"/>
                <a:gd name="T3" fmla="*/ 204 h 880"/>
                <a:gd name="T4" fmla="*/ 1034 w 1580"/>
                <a:gd name="T5" fmla="*/ 178 h 880"/>
                <a:gd name="T6" fmla="*/ 1002 w 1580"/>
                <a:gd name="T7" fmla="*/ 97 h 880"/>
                <a:gd name="T8" fmla="*/ 832 w 1580"/>
                <a:gd name="T9" fmla="*/ 284 h 880"/>
                <a:gd name="T10" fmla="*/ 899 w 1580"/>
                <a:gd name="T11" fmla="*/ 396 h 880"/>
                <a:gd name="T12" fmla="*/ 1161 w 1580"/>
                <a:gd name="T13" fmla="*/ 493 h 880"/>
                <a:gd name="T14" fmla="*/ 1409 w 1580"/>
                <a:gd name="T15" fmla="*/ 381 h 880"/>
                <a:gd name="T16" fmla="*/ 1483 w 1580"/>
                <a:gd name="T17" fmla="*/ 278 h 880"/>
                <a:gd name="T18" fmla="*/ 1342 w 1580"/>
                <a:gd name="T19" fmla="*/ 446 h 880"/>
                <a:gd name="T20" fmla="*/ 841 w 1580"/>
                <a:gd name="T21" fmla="*/ 490 h 880"/>
                <a:gd name="T22" fmla="*/ 687 w 1580"/>
                <a:gd name="T23" fmla="*/ 411 h 880"/>
                <a:gd name="T24" fmla="*/ 641 w 1580"/>
                <a:gd name="T25" fmla="*/ 375 h 880"/>
                <a:gd name="T26" fmla="*/ 183 w 1580"/>
                <a:gd name="T27" fmla="*/ 695 h 880"/>
                <a:gd name="T28" fmla="*/ 46 w 1580"/>
                <a:gd name="T29" fmla="*/ 750 h 880"/>
                <a:gd name="T30" fmla="*/ 0 w 1580"/>
                <a:gd name="T31" fmla="*/ 771 h 880"/>
                <a:gd name="T32" fmla="*/ 349 w 1580"/>
                <a:gd name="T33" fmla="*/ 851 h 880"/>
                <a:gd name="T34" fmla="*/ 1100 w 1580"/>
                <a:gd name="T35" fmla="*/ 769 h 880"/>
                <a:gd name="T36" fmla="*/ 1390 w 1580"/>
                <a:gd name="T37" fmla="*/ 633 h 880"/>
                <a:gd name="T38" fmla="*/ 1419 w 1580"/>
                <a:gd name="T39" fmla="*/ 561 h 880"/>
                <a:gd name="T40" fmla="*/ 1504 w 1580"/>
                <a:gd name="T41" fmla="*/ 342 h 880"/>
                <a:gd name="T42" fmla="*/ 1567 w 1580"/>
                <a:gd name="T43" fmla="*/ 0 h 880"/>
                <a:gd name="T44" fmla="*/ 1391 w 1580"/>
                <a:gd name="T45" fmla="*/ 38 h 880"/>
                <a:gd name="T46" fmla="*/ 1299 w 1580"/>
                <a:gd name="T47" fmla="*/ 50 h 880"/>
                <a:gd name="T48" fmla="*/ 1201 w 1580"/>
                <a:gd name="T49" fmla="*/ 6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0" h="880">
                  <a:moveTo>
                    <a:pt x="1201" y="62"/>
                  </a:moveTo>
                  <a:cubicBezTo>
                    <a:pt x="1228" y="130"/>
                    <a:pt x="1185" y="198"/>
                    <a:pt x="1123" y="204"/>
                  </a:cubicBezTo>
                  <a:cubicBezTo>
                    <a:pt x="1086" y="208"/>
                    <a:pt x="1057" y="194"/>
                    <a:pt x="1034" y="178"/>
                  </a:cubicBezTo>
                  <a:cubicBezTo>
                    <a:pt x="1012" y="162"/>
                    <a:pt x="1002" y="135"/>
                    <a:pt x="1002" y="97"/>
                  </a:cubicBezTo>
                  <a:cubicBezTo>
                    <a:pt x="925" y="116"/>
                    <a:pt x="826" y="196"/>
                    <a:pt x="832" y="284"/>
                  </a:cubicBezTo>
                  <a:cubicBezTo>
                    <a:pt x="836" y="333"/>
                    <a:pt x="877" y="373"/>
                    <a:pt x="899" y="396"/>
                  </a:cubicBezTo>
                  <a:cubicBezTo>
                    <a:pt x="953" y="453"/>
                    <a:pt x="1076" y="496"/>
                    <a:pt x="1161" y="493"/>
                  </a:cubicBezTo>
                  <a:cubicBezTo>
                    <a:pt x="1253" y="489"/>
                    <a:pt x="1350" y="444"/>
                    <a:pt x="1409" y="381"/>
                  </a:cubicBezTo>
                  <a:cubicBezTo>
                    <a:pt x="1449" y="337"/>
                    <a:pt x="1478" y="283"/>
                    <a:pt x="1483" y="278"/>
                  </a:cubicBezTo>
                  <a:cubicBezTo>
                    <a:pt x="1462" y="342"/>
                    <a:pt x="1390" y="417"/>
                    <a:pt x="1342" y="446"/>
                  </a:cubicBezTo>
                  <a:cubicBezTo>
                    <a:pt x="1186" y="540"/>
                    <a:pt x="1011" y="556"/>
                    <a:pt x="841" y="490"/>
                  </a:cubicBezTo>
                  <a:cubicBezTo>
                    <a:pt x="816" y="480"/>
                    <a:pt x="711" y="428"/>
                    <a:pt x="687" y="411"/>
                  </a:cubicBezTo>
                  <a:cubicBezTo>
                    <a:pt x="671" y="399"/>
                    <a:pt x="657" y="388"/>
                    <a:pt x="641" y="375"/>
                  </a:cubicBezTo>
                  <a:cubicBezTo>
                    <a:pt x="607" y="386"/>
                    <a:pt x="330" y="628"/>
                    <a:pt x="183" y="695"/>
                  </a:cubicBezTo>
                  <a:lnTo>
                    <a:pt x="46" y="750"/>
                  </a:lnTo>
                  <a:cubicBezTo>
                    <a:pt x="34" y="754"/>
                    <a:pt x="5" y="758"/>
                    <a:pt x="0" y="771"/>
                  </a:cubicBezTo>
                  <a:cubicBezTo>
                    <a:pt x="94" y="808"/>
                    <a:pt x="238" y="838"/>
                    <a:pt x="349" y="851"/>
                  </a:cubicBezTo>
                  <a:cubicBezTo>
                    <a:pt x="607" y="880"/>
                    <a:pt x="858" y="854"/>
                    <a:pt x="1100" y="769"/>
                  </a:cubicBezTo>
                  <a:cubicBezTo>
                    <a:pt x="1149" y="752"/>
                    <a:pt x="1371" y="660"/>
                    <a:pt x="1390" y="633"/>
                  </a:cubicBezTo>
                  <a:cubicBezTo>
                    <a:pt x="1395" y="614"/>
                    <a:pt x="1410" y="581"/>
                    <a:pt x="1419" y="561"/>
                  </a:cubicBezTo>
                  <a:lnTo>
                    <a:pt x="1504" y="342"/>
                  </a:lnTo>
                  <a:cubicBezTo>
                    <a:pt x="1523" y="286"/>
                    <a:pt x="1580" y="59"/>
                    <a:pt x="1567" y="0"/>
                  </a:cubicBezTo>
                  <a:cubicBezTo>
                    <a:pt x="1499" y="15"/>
                    <a:pt x="1469" y="24"/>
                    <a:pt x="1391" y="38"/>
                  </a:cubicBezTo>
                  <a:cubicBezTo>
                    <a:pt x="1359" y="43"/>
                    <a:pt x="1331" y="47"/>
                    <a:pt x="1299" y="50"/>
                  </a:cubicBezTo>
                  <a:cubicBezTo>
                    <a:pt x="1279" y="52"/>
                    <a:pt x="1213" y="52"/>
                    <a:pt x="1201" y="62"/>
                  </a:cubicBezTo>
                  <a:close/>
                </a:path>
              </a:pathLst>
            </a:custGeom>
            <a:solidFill>
              <a:srgbClr val="FFD1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3E225A1-60D4-7531-D6E6-32EA99523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89175" y="2095871"/>
              <a:ext cx="968375" cy="960438"/>
            </a:xfrm>
            <a:custGeom>
              <a:avLst/>
              <a:gdLst>
                <a:gd name="T0" fmla="*/ 4 w 887"/>
                <a:gd name="T1" fmla="*/ 202 h 880"/>
                <a:gd name="T2" fmla="*/ 54 w 887"/>
                <a:gd name="T3" fmla="*/ 491 h 880"/>
                <a:gd name="T4" fmla="*/ 130 w 887"/>
                <a:gd name="T5" fmla="*/ 667 h 880"/>
                <a:gd name="T6" fmla="*/ 162 w 887"/>
                <a:gd name="T7" fmla="*/ 719 h 880"/>
                <a:gd name="T8" fmla="*/ 184 w 887"/>
                <a:gd name="T9" fmla="*/ 734 h 880"/>
                <a:gd name="T10" fmla="*/ 358 w 887"/>
                <a:gd name="T11" fmla="*/ 851 h 880"/>
                <a:gd name="T12" fmla="*/ 639 w 887"/>
                <a:gd name="T13" fmla="*/ 820 h 880"/>
                <a:gd name="T14" fmla="*/ 807 w 887"/>
                <a:gd name="T15" fmla="*/ 652 h 880"/>
                <a:gd name="T16" fmla="*/ 877 w 887"/>
                <a:gd name="T17" fmla="*/ 387 h 880"/>
                <a:gd name="T18" fmla="*/ 578 w 887"/>
                <a:gd name="T19" fmla="*/ 267 h 880"/>
                <a:gd name="T20" fmla="*/ 420 w 887"/>
                <a:gd name="T21" fmla="*/ 8 h 880"/>
                <a:gd name="T22" fmla="*/ 350 w 887"/>
                <a:gd name="T23" fmla="*/ 8 h 880"/>
                <a:gd name="T24" fmla="*/ 0 w 887"/>
                <a:gd name="T25" fmla="*/ 64 h 880"/>
                <a:gd name="T26" fmla="*/ 4 w 887"/>
                <a:gd name="T27" fmla="*/ 20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7" h="880">
                  <a:moveTo>
                    <a:pt x="4" y="202"/>
                  </a:moveTo>
                  <a:cubicBezTo>
                    <a:pt x="1" y="271"/>
                    <a:pt x="34" y="423"/>
                    <a:pt x="54" y="491"/>
                  </a:cubicBezTo>
                  <a:cubicBezTo>
                    <a:pt x="75" y="560"/>
                    <a:pt x="95" y="608"/>
                    <a:pt x="130" y="667"/>
                  </a:cubicBezTo>
                  <a:cubicBezTo>
                    <a:pt x="141" y="686"/>
                    <a:pt x="153" y="702"/>
                    <a:pt x="162" y="719"/>
                  </a:cubicBezTo>
                  <a:cubicBezTo>
                    <a:pt x="167" y="714"/>
                    <a:pt x="160" y="709"/>
                    <a:pt x="184" y="734"/>
                  </a:cubicBezTo>
                  <a:cubicBezTo>
                    <a:pt x="228" y="783"/>
                    <a:pt x="294" y="831"/>
                    <a:pt x="358" y="851"/>
                  </a:cubicBezTo>
                  <a:cubicBezTo>
                    <a:pt x="449" y="880"/>
                    <a:pt x="563" y="853"/>
                    <a:pt x="639" y="820"/>
                  </a:cubicBezTo>
                  <a:cubicBezTo>
                    <a:pt x="700" y="795"/>
                    <a:pt x="779" y="713"/>
                    <a:pt x="807" y="652"/>
                  </a:cubicBezTo>
                  <a:cubicBezTo>
                    <a:pt x="841" y="580"/>
                    <a:pt x="887" y="482"/>
                    <a:pt x="877" y="387"/>
                  </a:cubicBezTo>
                  <a:cubicBezTo>
                    <a:pt x="767" y="387"/>
                    <a:pt x="644" y="328"/>
                    <a:pt x="578" y="267"/>
                  </a:cubicBezTo>
                  <a:cubicBezTo>
                    <a:pt x="508" y="202"/>
                    <a:pt x="452" y="117"/>
                    <a:pt x="420" y="8"/>
                  </a:cubicBezTo>
                  <a:cubicBezTo>
                    <a:pt x="397" y="5"/>
                    <a:pt x="372" y="13"/>
                    <a:pt x="350" y="8"/>
                  </a:cubicBezTo>
                  <a:cubicBezTo>
                    <a:pt x="298" y="0"/>
                    <a:pt x="36" y="43"/>
                    <a:pt x="0" y="64"/>
                  </a:cubicBezTo>
                  <a:lnTo>
                    <a:pt x="4" y="202"/>
                  </a:lnTo>
                  <a:close/>
                </a:path>
              </a:pathLst>
            </a:custGeom>
            <a:solidFill>
              <a:srgbClr val="FFD1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2004A8A-62AA-B09A-1918-9D3D8199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3200" y="3650034"/>
              <a:ext cx="2743200" cy="1981200"/>
            </a:xfrm>
            <a:custGeom>
              <a:avLst/>
              <a:gdLst>
                <a:gd name="T0" fmla="*/ 356 w 2513"/>
                <a:gd name="T1" fmla="*/ 1794 h 1815"/>
                <a:gd name="T2" fmla="*/ 997 w 2513"/>
                <a:gd name="T3" fmla="*/ 1455 h 1815"/>
                <a:gd name="T4" fmla="*/ 1793 w 2513"/>
                <a:gd name="T5" fmla="*/ 1322 h 1815"/>
                <a:gd name="T6" fmla="*/ 1209 w 2513"/>
                <a:gd name="T7" fmla="*/ 1440 h 1815"/>
                <a:gd name="T8" fmla="*/ 1370 w 2513"/>
                <a:gd name="T9" fmla="*/ 1123 h 1815"/>
                <a:gd name="T10" fmla="*/ 1511 w 2513"/>
                <a:gd name="T11" fmla="*/ 1106 h 1815"/>
                <a:gd name="T12" fmla="*/ 1877 w 2513"/>
                <a:gd name="T13" fmla="*/ 1044 h 1815"/>
                <a:gd name="T14" fmla="*/ 1700 w 2513"/>
                <a:gd name="T15" fmla="*/ 1677 h 1815"/>
                <a:gd name="T16" fmla="*/ 1792 w 2513"/>
                <a:gd name="T17" fmla="*/ 1591 h 1815"/>
                <a:gd name="T18" fmla="*/ 2112 w 2513"/>
                <a:gd name="T19" fmla="*/ 876 h 1815"/>
                <a:gd name="T20" fmla="*/ 2220 w 2513"/>
                <a:gd name="T21" fmla="*/ 670 h 1815"/>
                <a:gd name="T22" fmla="*/ 2112 w 2513"/>
                <a:gd name="T23" fmla="*/ 598 h 1815"/>
                <a:gd name="T24" fmla="*/ 2323 w 2513"/>
                <a:gd name="T25" fmla="*/ 237 h 1815"/>
                <a:gd name="T26" fmla="*/ 2446 w 2513"/>
                <a:gd name="T27" fmla="*/ 72 h 1815"/>
                <a:gd name="T28" fmla="*/ 2105 w 2513"/>
                <a:gd name="T29" fmla="*/ 466 h 1815"/>
                <a:gd name="T30" fmla="*/ 1972 w 2513"/>
                <a:gd name="T31" fmla="*/ 378 h 1815"/>
                <a:gd name="T32" fmla="*/ 1905 w 2513"/>
                <a:gd name="T33" fmla="*/ 403 h 1815"/>
                <a:gd name="T34" fmla="*/ 1392 w 2513"/>
                <a:gd name="T35" fmla="*/ 526 h 1815"/>
                <a:gd name="T36" fmla="*/ 876 w 2513"/>
                <a:gd name="T37" fmla="*/ 818 h 1815"/>
                <a:gd name="T38" fmla="*/ 931 w 2513"/>
                <a:gd name="T39" fmla="*/ 628 h 1815"/>
                <a:gd name="T40" fmla="*/ 805 w 2513"/>
                <a:gd name="T41" fmla="*/ 838 h 1815"/>
                <a:gd name="T42" fmla="*/ 719 w 2513"/>
                <a:gd name="T43" fmla="*/ 755 h 1815"/>
                <a:gd name="T44" fmla="*/ 305 w 2513"/>
                <a:gd name="T45" fmla="*/ 1042 h 1815"/>
                <a:gd name="T46" fmla="*/ 172 w 2513"/>
                <a:gd name="T47" fmla="*/ 516 h 1815"/>
                <a:gd name="T48" fmla="*/ 189 w 2513"/>
                <a:gd name="T49" fmla="*/ 856 h 1815"/>
                <a:gd name="T50" fmla="*/ 100 w 2513"/>
                <a:gd name="T51" fmla="*/ 1211 h 1815"/>
                <a:gd name="T52" fmla="*/ 40 w 2513"/>
                <a:gd name="T53" fmla="*/ 1306 h 1815"/>
                <a:gd name="T54" fmla="*/ 1188 w 2513"/>
                <a:gd name="T55" fmla="*/ 747 h 1815"/>
                <a:gd name="T56" fmla="*/ 1846 w 2513"/>
                <a:gd name="T57" fmla="*/ 421 h 1815"/>
                <a:gd name="T58" fmla="*/ 1773 w 2513"/>
                <a:gd name="T59" fmla="*/ 546 h 1815"/>
                <a:gd name="T60" fmla="*/ 1648 w 2513"/>
                <a:gd name="T61" fmla="*/ 592 h 1815"/>
                <a:gd name="T62" fmla="*/ 1895 w 2513"/>
                <a:gd name="T63" fmla="*/ 598 h 1815"/>
                <a:gd name="T64" fmla="*/ 2105 w 2513"/>
                <a:gd name="T65" fmla="*/ 548 h 1815"/>
                <a:gd name="T66" fmla="*/ 2064 w 2513"/>
                <a:gd name="T67" fmla="*/ 626 h 1815"/>
                <a:gd name="T68" fmla="*/ 1897 w 2513"/>
                <a:gd name="T69" fmla="*/ 750 h 1815"/>
                <a:gd name="T70" fmla="*/ 2067 w 2513"/>
                <a:gd name="T71" fmla="*/ 662 h 1815"/>
                <a:gd name="T72" fmla="*/ 2079 w 2513"/>
                <a:gd name="T73" fmla="*/ 783 h 1815"/>
                <a:gd name="T74" fmla="*/ 1868 w 2513"/>
                <a:gd name="T75" fmla="*/ 906 h 1815"/>
                <a:gd name="T76" fmla="*/ 2140 w 2513"/>
                <a:gd name="T77" fmla="*/ 747 h 1815"/>
                <a:gd name="T78" fmla="*/ 2173 w 2513"/>
                <a:gd name="T79" fmla="*/ 781 h 1815"/>
                <a:gd name="T80" fmla="*/ 1996 w 2513"/>
                <a:gd name="T81" fmla="*/ 916 h 1815"/>
                <a:gd name="T82" fmla="*/ 2074 w 2513"/>
                <a:gd name="T83" fmla="*/ 889 h 1815"/>
                <a:gd name="T84" fmla="*/ 1618 w 2513"/>
                <a:gd name="T85" fmla="*/ 1051 h 1815"/>
                <a:gd name="T86" fmla="*/ 913 w 2513"/>
                <a:gd name="T87" fmla="*/ 1406 h 1815"/>
                <a:gd name="T88" fmla="*/ 242 w 2513"/>
                <a:gd name="T89" fmla="*/ 1787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13" h="1815">
                  <a:moveTo>
                    <a:pt x="242" y="1787"/>
                  </a:moveTo>
                  <a:cubicBezTo>
                    <a:pt x="253" y="1798"/>
                    <a:pt x="291" y="1809"/>
                    <a:pt x="310" y="1815"/>
                  </a:cubicBezTo>
                  <a:cubicBezTo>
                    <a:pt x="315" y="1802"/>
                    <a:pt x="344" y="1798"/>
                    <a:pt x="356" y="1794"/>
                  </a:cubicBezTo>
                  <a:lnTo>
                    <a:pt x="493" y="1739"/>
                  </a:lnTo>
                  <a:cubicBezTo>
                    <a:pt x="640" y="1672"/>
                    <a:pt x="917" y="1430"/>
                    <a:pt x="951" y="1419"/>
                  </a:cubicBezTo>
                  <a:cubicBezTo>
                    <a:pt x="967" y="1432"/>
                    <a:pt x="981" y="1443"/>
                    <a:pt x="997" y="1455"/>
                  </a:cubicBezTo>
                  <a:cubicBezTo>
                    <a:pt x="1021" y="1472"/>
                    <a:pt x="1126" y="1524"/>
                    <a:pt x="1151" y="1534"/>
                  </a:cubicBezTo>
                  <a:cubicBezTo>
                    <a:pt x="1321" y="1600"/>
                    <a:pt x="1496" y="1584"/>
                    <a:pt x="1652" y="1490"/>
                  </a:cubicBezTo>
                  <a:cubicBezTo>
                    <a:pt x="1700" y="1461"/>
                    <a:pt x="1772" y="1386"/>
                    <a:pt x="1793" y="1322"/>
                  </a:cubicBezTo>
                  <a:cubicBezTo>
                    <a:pt x="1788" y="1327"/>
                    <a:pt x="1759" y="1381"/>
                    <a:pt x="1719" y="1425"/>
                  </a:cubicBezTo>
                  <a:cubicBezTo>
                    <a:pt x="1660" y="1488"/>
                    <a:pt x="1563" y="1533"/>
                    <a:pt x="1471" y="1537"/>
                  </a:cubicBezTo>
                  <a:cubicBezTo>
                    <a:pt x="1386" y="1540"/>
                    <a:pt x="1263" y="1497"/>
                    <a:pt x="1209" y="1440"/>
                  </a:cubicBezTo>
                  <a:cubicBezTo>
                    <a:pt x="1187" y="1417"/>
                    <a:pt x="1146" y="1377"/>
                    <a:pt x="1142" y="1328"/>
                  </a:cubicBezTo>
                  <a:cubicBezTo>
                    <a:pt x="1136" y="1240"/>
                    <a:pt x="1235" y="1160"/>
                    <a:pt x="1312" y="1141"/>
                  </a:cubicBezTo>
                  <a:lnTo>
                    <a:pt x="1370" y="1123"/>
                  </a:lnTo>
                  <a:lnTo>
                    <a:pt x="1424" y="1114"/>
                  </a:lnTo>
                  <a:lnTo>
                    <a:pt x="1433" y="1110"/>
                  </a:lnTo>
                  <a:cubicBezTo>
                    <a:pt x="1437" y="1109"/>
                    <a:pt x="1499" y="1103"/>
                    <a:pt x="1511" y="1106"/>
                  </a:cubicBezTo>
                  <a:cubicBezTo>
                    <a:pt x="1523" y="1096"/>
                    <a:pt x="1589" y="1096"/>
                    <a:pt x="1609" y="1094"/>
                  </a:cubicBezTo>
                  <a:cubicBezTo>
                    <a:pt x="1641" y="1091"/>
                    <a:pt x="1669" y="1087"/>
                    <a:pt x="1701" y="1082"/>
                  </a:cubicBezTo>
                  <a:cubicBezTo>
                    <a:pt x="1779" y="1068"/>
                    <a:pt x="1809" y="1059"/>
                    <a:pt x="1877" y="1044"/>
                  </a:cubicBezTo>
                  <a:cubicBezTo>
                    <a:pt x="1890" y="1103"/>
                    <a:pt x="1833" y="1330"/>
                    <a:pt x="1814" y="1386"/>
                  </a:cubicBezTo>
                  <a:lnTo>
                    <a:pt x="1729" y="1605"/>
                  </a:lnTo>
                  <a:cubicBezTo>
                    <a:pt x="1720" y="1625"/>
                    <a:pt x="1705" y="1658"/>
                    <a:pt x="1700" y="1677"/>
                  </a:cubicBezTo>
                  <a:cubicBezTo>
                    <a:pt x="1716" y="1672"/>
                    <a:pt x="1730" y="1661"/>
                    <a:pt x="1744" y="1652"/>
                  </a:cubicBezTo>
                  <a:lnTo>
                    <a:pt x="1785" y="1625"/>
                  </a:lnTo>
                  <a:cubicBezTo>
                    <a:pt x="1780" y="1617"/>
                    <a:pt x="1789" y="1601"/>
                    <a:pt x="1792" y="1591"/>
                  </a:cubicBezTo>
                  <a:cubicBezTo>
                    <a:pt x="1849" y="1420"/>
                    <a:pt x="1893" y="1238"/>
                    <a:pt x="1939" y="1063"/>
                  </a:cubicBezTo>
                  <a:cubicBezTo>
                    <a:pt x="1968" y="948"/>
                    <a:pt x="1948" y="992"/>
                    <a:pt x="2015" y="958"/>
                  </a:cubicBezTo>
                  <a:cubicBezTo>
                    <a:pt x="2044" y="943"/>
                    <a:pt x="2089" y="899"/>
                    <a:pt x="2112" y="876"/>
                  </a:cubicBezTo>
                  <a:cubicBezTo>
                    <a:pt x="2166" y="821"/>
                    <a:pt x="2149" y="820"/>
                    <a:pt x="2173" y="803"/>
                  </a:cubicBezTo>
                  <a:cubicBezTo>
                    <a:pt x="2196" y="787"/>
                    <a:pt x="2225" y="759"/>
                    <a:pt x="2236" y="732"/>
                  </a:cubicBezTo>
                  <a:cubicBezTo>
                    <a:pt x="2250" y="699"/>
                    <a:pt x="2238" y="686"/>
                    <a:pt x="2220" y="670"/>
                  </a:cubicBezTo>
                  <a:cubicBezTo>
                    <a:pt x="2228" y="649"/>
                    <a:pt x="2241" y="631"/>
                    <a:pt x="2233" y="606"/>
                  </a:cubicBezTo>
                  <a:cubicBezTo>
                    <a:pt x="2212" y="538"/>
                    <a:pt x="2089" y="631"/>
                    <a:pt x="2070" y="640"/>
                  </a:cubicBezTo>
                  <a:cubicBezTo>
                    <a:pt x="2083" y="631"/>
                    <a:pt x="2100" y="609"/>
                    <a:pt x="2112" y="598"/>
                  </a:cubicBezTo>
                  <a:cubicBezTo>
                    <a:pt x="2129" y="582"/>
                    <a:pt x="2137" y="570"/>
                    <a:pt x="2152" y="555"/>
                  </a:cubicBezTo>
                  <a:cubicBezTo>
                    <a:pt x="2169" y="537"/>
                    <a:pt x="2229" y="490"/>
                    <a:pt x="2155" y="463"/>
                  </a:cubicBezTo>
                  <a:cubicBezTo>
                    <a:pt x="2169" y="427"/>
                    <a:pt x="2298" y="266"/>
                    <a:pt x="2323" y="237"/>
                  </a:cubicBezTo>
                  <a:cubicBezTo>
                    <a:pt x="2342" y="216"/>
                    <a:pt x="2491" y="50"/>
                    <a:pt x="2513" y="38"/>
                  </a:cubicBezTo>
                  <a:cubicBezTo>
                    <a:pt x="2512" y="26"/>
                    <a:pt x="2511" y="7"/>
                    <a:pt x="2506" y="0"/>
                  </a:cubicBezTo>
                  <a:cubicBezTo>
                    <a:pt x="2506" y="32"/>
                    <a:pt x="2481" y="34"/>
                    <a:pt x="2446" y="72"/>
                  </a:cubicBezTo>
                  <a:cubicBezTo>
                    <a:pt x="2411" y="110"/>
                    <a:pt x="2379" y="136"/>
                    <a:pt x="2345" y="173"/>
                  </a:cubicBezTo>
                  <a:cubicBezTo>
                    <a:pt x="2280" y="246"/>
                    <a:pt x="2191" y="357"/>
                    <a:pt x="2139" y="433"/>
                  </a:cubicBezTo>
                  <a:cubicBezTo>
                    <a:pt x="2129" y="448"/>
                    <a:pt x="2124" y="461"/>
                    <a:pt x="2105" y="466"/>
                  </a:cubicBezTo>
                  <a:cubicBezTo>
                    <a:pt x="2041" y="484"/>
                    <a:pt x="2004" y="530"/>
                    <a:pt x="1966" y="526"/>
                  </a:cubicBezTo>
                  <a:cubicBezTo>
                    <a:pt x="1951" y="499"/>
                    <a:pt x="1953" y="490"/>
                    <a:pt x="1957" y="453"/>
                  </a:cubicBezTo>
                  <a:cubicBezTo>
                    <a:pt x="1960" y="427"/>
                    <a:pt x="1965" y="403"/>
                    <a:pt x="1972" y="378"/>
                  </a:cubicBezTo>
                  <a:cubicBezTo>
                    <a:pt x="1979" y="355"/>
                    <a:pt x="1985" y="334"/>
                    <a:pt x="1992" y="309"/>
                  </a:cubicBezTo>
                  <a:cubicBezTo>
                    <a:pt x="1998" y="287"/>
                    <a:pt x="2010" y="260"/>
                    <a:pt x="2013" y="241"/>
                  </a:cubicBezTo>
                  <a:cubicBezTo>
                    <a:pt x="1984" y="259"/>
                    <a:pt x="1924" y="370"/>
                    <a:pt x="1905" y="403"/>
                  </a:cubicBezTo>
                  <a:cubicBezTo>
                    <a:pt x="1847" y="405"/>
                    <a:pt x="1805" y="428"/>
                    <a:pt x="1753" y="435"/>
                  </a:cubicBezTo>
                  <a:cubicBezTo>
                    <a:pt x="1675" y="444"/>
                    <a:pt x="1586" y="443"/>
                    <a:pt x="1512" y="468"/>
                  </a:cubicBezTo>
                  <a:cubicBezTo>
                    <a:pt x="1458" y="486"/>
                    <a:pt x="1432" y="478"/>
                    <a:pt x="1392" y="526"/>
                  </a:cubicBezTo>
                  <a:cubicBezTo>
                    <a:pt x="1364" y="560"/>
                    <a:pt x="1332" y="589"/>
                    <a:pt x="1305" y="622"/>
                  </a:cubicBezTo>
                  <a:cubicBezTo>
                    <a:pt x="1293" y="636"/>
                    <a:pt x="1274" y="655"/>
                    <a:pt x="1260" y="666"/>
                  </a:cubicBezTo>
                  <a:cubicBezTo>
                    <a:pt x="1196" y="718"/>
                    <a:pt x="914" y="819"/>
                    <a:pt x="876" y="818"/>
                  </a:cubicBezTo>
                  <a:cubicBezTo>
                    <a:pt x="869" y="788"/>
                    <a:pt x="888" y="732"/>
                    <a:pt x="898" y="707"/>
                  </a:cubicBezTo>
                  <a:cubicBezTo>
                    <a:pt x="911" y="677"/>
                    <a:pt x="933" y="647"/>
                    <a:pt x="942" y="615"/>
                  </a:cubicBezTo>
                  <a:lnTo>
                    <a:pt x="931" y="628"/>
                  </a:lnTo>
                  <a:cubicBezTo>
                    <a:pt x="908" y="659"/>
                    <a:pt x="890" y="691"/>
                    <a:pt x="872" y="726"/>
                  </a:cubicBezTo>
                  <a:cubicBezTo>
                    <a:pt x="862" y="745"/>
                    <a:pt x="852" y="766"/>
                    <a:pt x="843" y="786"/>
                  </a:cubicBezTo>
                  <a:cubicBezTo>
                    <a:pt x="828" y="823"/>
                    <a:pt x="835" y="835"/>
                    <a:pt x="805" y="838"/>
                  </a:cubicBezTo>
                  <a:cubicBezTo>
                    <a:pt x="795" y="803"/>
                    <a:pt x="732" y="730"/>
                    <a:pt x="703" y="704"/>
                  </a:cubicBezTo>
                  <a:cubicBezTo>
                    <a:pt x="694" y="696"/>
                    <a:pt x="667" y="675"/>
                    <a:pt x="665" y="669"/>
                  </a:cubicBezTo>
                  <a:cubicBezTo>
                    <a:pt x="681" y="697"/>
                    <a:pt x="700" y="726"/>
                    <a:pt x="719" y="755"/>
                  </a:cubicBezTo>
                  <a:cubicBezTo>
                    <a:pt x="790" y="867"/>
                    <a:pt x="760" y="855"/>
                    <a:pt x="699" y="875"/>
                  </a:cubicBezTo>
                  <a:cubicBezTo>
                    <a:pt x="640" y="895"/>
                    <a:pt x="583" y="919"/>
                    <a:pt x="527" y="943"/>
                  </a:cubicBezTo>
                  <a:cubicBezTo>
                    <a:pt x="501" y="955"/>
                    <a:pt x="316" y="1043"/>
                    <a:pt x="305" y="1042"/>
                  </a:cubicBezTo>
                  <a:cubicBezTo>
                    <a:pt x="282" y="1028"/>
                    <a:pt x="222" y="954"/>
                    <a:pt x="220" y="906"/>
                  </a:cubicBezTo>
                  <a:cubicBezTo>
                    <a:pt x="216" y="836"/>
                    <a:pt x="212" y="774"/>
                    <a:pt x="203" y="705"/>
                  </a:cubicBezTo>
                  <a:cubicBezTo>
                    <a:pt x="195" y="641"/>
                    <a:pt x="184" y="578"/>
                    <a:pt x="172" y="516"/>
                  </a:cubicBezTo>
                  <a:lnTo>
                    <a:pt x="134" y="336"/>
                  </a:lnTo>
                  <a:cubicBezTo>
                    <a:pt x="140" y="409"/>
                    <a:pt x="157" y="505"/>
                    <a:pt x="167" y="587"/>
                  </a:cubicBezTo>
                  <a:cubicBezTo>
                    <a:pt x="177" y="676"/>
                    <a:pt x="186" y="764"/>
                    <a:pt x="189" y="856"/>
                  </a:cubicBezTo>
                  <a:cubicBezTo>
                    <a:pt x="192" y="947"/>
                    <a:pt x="201" y="1034"/>
                    <a:pt x="162" y="1111"/>
                  </a:cubicBezTo>
                  <a:cubicBezTo>
                    <a:pt x="127" y="1179"/>
                    <a:pt x="32" y="1237"/>
                    <a:pt x="21" y="1263"/>
                  </a:cubicBezTo>
                  <a:lnTo>
                    <a:pt x="100" y="1211"/>
                  </a:lnTo>
                  <a:cubicBezTo>
                    <a:pt x="90" y="1234"/>
                    <a:pt x="63" y="1261"/>
                    <a:pt x="47" y="1281"/>
                  </a:cubicBezTo>
                  <a:cubicBezTo>
                    <a:pt x="33" y="1301"/>
                    <a:pt x="9" y="1333"/>
                    <a:pt x="0" y="1356"/>
                  </a:cubicBezTo>
                  <a:cubicBezTo>
                    <a:pt x="10" y="1339"/>
                    <a:pt x="27" y="1322"/>
                    <a:pt x="40" y="1306"/>
                  </a:cubicBezTo>
                  <a:cubicBezTo>
                    <a:pt x="80" y="1255"/>
                    <a:pt x="123" y="1213"/>
                    <a:pt x="174" y="1172"/>
                  </a:cubicBezTo>
                  <a:cubicBezTo>
                    <a:pt x="337" y="1040"/>
                    <a:pt x="450" y="999"/>
                    <a:pt x="653" y="931"/>
                  </a:cubicBezTo>
                  <a:cubicBezTo>
                    <a:pt x="774" y="891"/>
                    <a:pt x="1095" y="793"/>
                    <a:pt x="1188" y="747"/>
                  </a:cubicBezTo>
                  <a:cubicBezTo>
                    <a:pt x="1270" y="707"/>
                    <a:pt x="1317" y="643"/>
                    <a:pt x="1372" y="574"/>
                  </a:cubicBezTo>
                  <a:cubicBezTo>
                    <a:pt x="1407" y="530"/>
                    <a:pt x="1413" y="513"/>
                    <a:pt x="1471" y="494"/>
                  </a:cubicBezTo>
                  <a:cubicBezTo>
                    <a:pt x="1592" y="454"/>
                    <a:pt x="1726" y="451"/>
                    <a:pt x="1846" y="421"/>
                  </a:cubicBezTo>
                  <a:cubicBezTo>
                    <a:pt x="1872" y="415"/>
                    <a:pt x="1900" y="404"/>
                    <a:pt x="1915" y="427"/>
                  </a:cubicBezTo>
                  <a:cubicBezTo>
                    <a:pt x="1921" y="459"/>
                    <a:pt x="1882" y="500"/>
                    <a:pt x="1869" y="511"/>
                  </a:cubicBezTo>
                  <a:cubicBezTo>
                    <a:pt x="1847" y="530"/>
                    <a:pt x="1809" y="539"/>
                    <a:pt x="1773" y="546"/>
                  </a:cubicBezTo>
                  <a:cubicBezTo>
                    <a:pt x="1747" y="551"/>
                    <a:pt x="1738" y="547"/>
                    <a:pt x="1718" y="559"/>
                  </a:cubicBezTo>
                  <a:cubicBezTo>
                    <a:pt x="1648" y="604"/>
                    <a:pt x="1622" y="566"/>
                    <a:pt x="1562" y="593"/>
                  </a:cubicBezTo>
                  <a:cubicBezTo>
                    <a:pt x="1592" y="593"/>
                    <a:pt x="1617" y="589"/>
                    <a:pt x="1648" y="592"/>
                  </a:cubicBezTo>
                  <a:cubicBezTo>
                    <a:pt x="1676" y="595"/>
                    <a:pt x="1702" y="600"/>
                    <a:pt x="1730" y="602"/>
                  </a:cubicBezTo>
                  <a:cubicBezTo>
                    <a:pt x="1759" y="605"/>
                    <a:pt x="1784" y="599"/>
                    <a:pt x="1817" y="601"/>
                  </a:cubicBezTo>
                  <a:cubicBezTo>
                    <a:pt x="1855" y="604"/>
                    <a:pt x="1861" y="613"/>
                    <a:pt x="1895" y="598"/>
                  </a:cubicBezTo>
                  <a:lnTo>
                    <a:pt x="1965" y="575"/>
                  </a:lnTo>
                  <a:cubicBezTo>
                    <a:pt x="2007" y="550"/>
                    <a:pt x="2044" y="473"/>
                    <a:pt x="2141" y="478"/>
                  </a:cubicBezTo>
                  <a:cubicBezTo>
                    <a:pt x="2132" y="496"/>
                    <a:pt x="2091" y="511"/>
                    <a:pt x="2105" y="548"/>
                  </a:cubicBezTo>
                  <a:cubicBezTo>
                    <a:pt x="2111" y="536"/>
                    <a:pt x="2108" y="529"/>
                    <a:pt x="2120" y="513"/>
                  </a:cubicBezTo>
                  <a:cubicBezTo>
                    <a:pt x="2152" y="467"/>
                    <a:pt x="2198" y="486"/>
                    <a:pt x="2157" y="528"/>
                  </a:cubicBezTo>
                  <a:cubicBezTo>
                    <a:pt x="2123" y="562"/>
                    <a:pt x="2096" y="594"/>
                    <a:pt x="2064" y="626"/>
                  </a:cubicBezTo>
                  <a:lnTo>
                    <a:pt x="2012" y="674"/>
                  </a:lnTo>
                  <a:cubicBezTo>
                    <a:pt x="1996" y="689"/>
                    <a:pt x="1981" y="704"/>
                    <a:pt x="1960" y="717"/>
                  </a:cubicBezTo>
                  <a:cubicBezTo>
                    <a:pt x="1940" y="729"/>
                    <a:pt x="1919" y="741"/>
                    <a:pt x="1897" y="750"/>
                  </a:cubicBezTo>
                  <a:cubicBezTo>
                    <a:pt x="1879" y="759"/>
                    <a:pt x="1846" y="773"/>
                    <a:pt x="1833" y="781"/>
                  </a:cubicBezTo>
                  <a:cubicBezTo>
                    <a:pt x="1902" y="774"/>
                    <a:pt x="1962" y="717"/>
                    <a:pt x="2022" y="687"/>
                  </a:cubicBezTo>
                  <a:cubicBezTo>
                    <a:pt x="2044" y="676"/>
                    <a:pt x="2051" y="679"/>
                    <a:pt x="2067" y="662"/>
                  </a:cubicBezTo>
                  <a:cubicBezTo>
                    <a:pt x="2131" y="592"/>
                    <a:pt x="2265" y="556"/>
                    <a:pt x="2208" y="659"/>
                  </a:cubicBezTo>
                  <a:cubicBezTo>
                    <a:pt x="2200" y="673"/>
                    <a:pt x="2183" y="686"/>
                    <a:pt x="2168" y="702"/>
                  </a:cubicBezTo>
                  <a:cubicBezTo>
                    <a:pt x="2144" y="728"/>
                    <a:pt x="2110" y="758"/>
                    <a:pt x="2079" y="783"/>
                  </a:cubicBezTo>
                  <a:cubicBezTo>
                    <a:pt x="2034" y="819"/>
                    <a:pt x="2029" y="824"/>
                    <a:pt x="1977" y="850"/>
                  </a:cubicBezTo>
                  <a:cubicBezTo>
                    <a:pt x="1960" y="860"/>
                    <a:pt x="1943" y="867"/>
                    <a:pt x="1922" y="878"/>
                  </a:cubicBezTo>
                  <a:cubicBezTo>
                    <a:pt x="1904" y="887"/>
                    <a:pt x="1882" y="895"/>
                    <a:pt x="1868" y="906"/>
                  </a:cubicBezTo>
                  <a:cubicBezTo>
                    <a:pt x="1902" y="903"/>
                    <a:pt x="1944" y="878"/>
                    <a:pt x="1968" y="863"/>
                  </a:cubicBezTo>
                  <a:cubicBezTo>
                    <a:pt x="2000" y="844"/>
                    <a:pt x="2029" y="827"/>
                    <a:pt x="2057" y="808"/>
                  </a:cubicBezTo>
                  <a:cubicBezTo>
                    <a:pt x="2086" y="789"/>
                    <a:pt x="2114" y="767"/>
                    <a:pt x="2140" y="747"/>
                  </a:cubicBezTo>
                  <a:lnTo>
                    <a:pt x="2197" y="695"/>
                  </a:lnTo>
                  <a:cubicBezTo>
                    <a:pt x="2230" y="659"/>
                    <a:pt x="2244" y="712"/>
                    <a:pt x="2217" y="742"/>
                  </a:cubicBezTo>
                  <a:cubicBezTo>
                    <a:pt x="2201" y="760"/>
                    <a:pt x="2192" y="766"/>
                    <a:pt x="2173" y="781"/>
                  </a:cubicBezTo>
                  <a:cubicBezTo>
                    <a:pt x="2108" y="832"/>
                    <a:pt x="2053" y="882"/>
                    <a:pt x="1976" y="919"/>
                  </a:cubicBezTo>
                  <a:cubicBezTo>
                    <a:pt x="1937" y="937"/>
                    <a:pt x="1894" y="951"/>
                    <a:pt x="1860" y="969"/>
                  </a:cubicBezTo>
                  <a:cubicBezTo>
                    <a:pt x="1913" y="953"/>
                    <a:pt x="1947" y="939"/>
                    <a:pt x="1996" y="916"/>
                  </a:cubicBezTo>
                  <a:cubicBezTo>
                    <a:pt x="2017" y="907"/>
                    <a:pt x="2039" y="893"/>
                    <a:pt x="2058" y="880"/>
                  </a:cubicBezTo>
                  <a:cubicBezTo>
                    <a:pt x="2074" y="869"/>
                    <a:pt x="2100" y="849"/>
                    <a:pt x="2117" y="843"/>
                  </a:cubicBezTo>
                  <a:cubicBezTo>
                    <a:pt x="2109" y="856"/>
                    <a:pt x="2087" y="876"/>
                    <a:pt x="2074" y="889"/>
                  </a:cubicBezTo>
                  <a:cubicBezTo>
                    <a:pt x="2019" y="948"/>
                    <a:pt x="1984" y="955"/>
                    <a:pt x="1904" y="984"/>
                  </a:cubicBezTo>
                  <a:cubicBezTo>
                    <a:pt x="1855" y="1003"/>
                    <a:pt x="1832" y="1020"/>
                    <a:pt x="1773" y="1030"/>
                  </a:cubicBezTo>
                  <a:cubicBezTo>
                    <a:pt x="1724" y="1039"/>
                    <a:pt x="1671" y="1047"/>
                    <a:pt x="1618" y="1051"/>
                  </a:cubicBezTo>
                  <a:cubicBezTo>
                    <a:pt x="1507" y="1060"/>
                    <a:pt x="1403" y="1047"/>
                    <a:pt x="1307" y="1094"/>
                  </a:cubicBezTo>
                  <a:cubicBezTo>
                    <a:pt x="1233" y="1130"/>
                    <a:pt x="1171" y="1193"/>
                    <a:pt x="1107" y="1245"/>
                  </a:cubicBezTo>
                  <a:lnTo>
                    <a:pt x="913" y="1406"/>
                  </a:lnTo>
                  <a:cubicBezTo>
                    <a:pt x="790" y="1502"/>
                    <a:pt x="641" y="1626"/>
                    <a:pt x="494" y="1689"/>
                  </a:cubicBezTo>
                  <a:cubicBezTo>
                    <a:pt x="450" y="1707"/>
                    <a:pt x="412" y="1722"/>
                    <a:pt x="369" y="1740"/>
                  </a:cubicBezTo>
                  <a:cubicBezTo>
                    <a:pt x="336" y="1754"/>
                    <a:pt x="273" y="1782"/>
                    <a:pt x="242" y="1787"/>
                  </a:cubicBezTo>
                  <a:close/>
                </a:path>
              </a:pathLst>
            </a:custGeom>
            <a:solidFill>
              <a:srgbClr val="FEA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55BC6918-22C9-BD08-CA57-8D114C33E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14550" y="2097459"/>
              <a:ext cx="828675" cy="1325563"/>
            </a:xfrm>
            <a:custGeom>
              <a:avLst/>
              <a:gdLst>
                <a:gd name="T0" fmla="*/ 2 w 759"/>
                <a:gd name="T1" fmla="*/ 717 h 1214"/>
                <a:gd name="T2" fmla="*/ 38 w 759"/>
                <a:gd name="T3" fmla="*/ 763 h 1214"/>
                <a:gd name="T4" fmla="*/ 57 w 759"/>
                <a:gd name="T5" fmla="*/ 782 h 1214"/>
                <a:gd name="T6" fmla="*/ 79 w 759"/>
                <a:gd name="T7" fmla="*/ 804 h 1214"/>
                <a:gd name="T8" fmla="*/ 80 w 759"/>
                <a:gd name="T9" fmla="*/ 799 h 1214"/>
                <a:gd name="T10" fmla="*/ 193 w 759"/>
                <a:gd name="T11" fmla="*/ 870 h 1214"/>
                <a:gd name="T12" fmla="*/ 572 w 759"/>
                <a:gd name="T13" fmla="*/ 848 h 1214"/>
                <a:gd name="T14" fmla="*/ 638 w 759"/>
                <a:gd name="T15" fmla="*/ 815 h 1214"/>
                <a:gd name="T16" fmla="*/ 672 w 759"/>
                <a:gd name="T17" fmla="*/ 1117 h 1214"/>
                <a:gd name="T18" fmla="*/ 685 w 759"/>
                <a:gd name="T19" fmla="*/ 1158 h 1214"/>
                <a:gd name="T20" fmla="*/ 693 w 759"/>
                <a:gd name="T21" fmla="*/ 1214 h 1214"/>
                <a:gd name="T22" fmla="*/ 719 w 759"/>
                <a:gd name="T23" fmla="*/ 748 h 1214"/>
                <a:gd name="T24" fmla="*/ 758 w 759"/>
                <a:gd name="T25" fmla="*/ 417 h 1214"/>
                <a:gd name="T26" fmla="*/ 750 w 759"/>
                <a:gd name="T27" fmla="*/ 300 h 1214"/>
                <a:gd name="T28" fmla="*/ 353 w 759"/>
                <a:gd name="T29" fmla="*/ 134 h 1214"/>
                <a:gd name="T30" fmla="*/ 289 w 759"/>
                <a:gd name="T31" fmla="*/ 5 h 1214"/>
                <a:gd name="T32" fmla="*/ 240 w 759"/>
                <a:gd name="T33" fmla="*/ 1 h 1214"/>
                <a:gd name="T34" fmla="*/ 202 w 759"/>
                <a:gd name="T35" fmla="*/ 3 h 1214"/>
                <a:gd name="T36" fmla="*/ 190 w 759"/>
                <a:gd name="T37" fmla="*/ 6 h 1214"/>
                <a:gd name="T38" fmla="*/ 260 w 759"/>
                <a:gd name="T39" fmla="*/ 6 h 1214"/>
                <a:gd name="T40" fmla="*/ 418 w 759"/>
                <a:gd name="T41" fmla="*/ 265 h 1214"/>
                <a:gd name="T42" fmla="*/ 717 w 759"/>
                <a:gd name="T43" fmla="*/ 385 h 1214"/>
                <a:gd name="T44" fmla="*/ 647 w 759"/>
                <a:gd name="T45" fmla="*/ 650 h 1214"/>
                <a:gd name="T46" fmla="*/ 479 w 759"/>
                <a:gd name="T47" fmla="*/ 818 h 1214"/>
                <a:gd name="T48" fmla="*/ 198 w 759"/>
                <a:gd name="T49" fmla="*/ 849 h 1214"/>
                <a:gd name="T50" fmla="*/ 24 w 759"/>
                <a:gd name="T51" fmla="*/ 732 h 1214"/>
                <a:gd name="T52" fmla="*/ 2 w 759"/>
                <a:gd name="T53" fmla="*/ 717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9" h="1214">
                  <a:moveTo>
                    <a:pt x="2" y="717"/>
                  </a:moveTo>
                  <a:cubicBezTo>
                    <a:pt x="15" y="733"/>
                    <a:pt x="25" y="748"/>
                    <a:pt x="38" y="763"/>
                  </a:cubicBezTo>
                  <a:cubicBezTo>
                    <a:pt x="46" y="771"/>
                    <a:pt x="49" y="773"/>
                    <a:pt x="57" y="782"/>
                  </a:cubicBezTo>
                  <a:cubicBezTo>
                    <a:pt x="67" y="791"/>
                    <a:pt x="68" y="797"/>
                    <a:pt x="79" y="804"/>
                  </a:cubicBezTo>
                  <a:lnTo>
                    <a:pt x="80" y="799"/>
                  </a:lnTo>
                  <a:cubicBezTo>
                    <a:pt x="97" y="820"/>
                    <a:pt x="155" y="853"/>
                    <a:pt x="193" y="870"/>
                  </a:cubicBezTo>
                  <a:cubicBezTo>
                    <a:pt x="313" y="924"/>
                    <a:pt x="457" y="903"/>
                    <a:pt x="572" y="848"/>
                  </a:cubicBezTo>
                  <a:cubicBezTo>
                    <a:pt x="589" y="840"/>
                    <a:pt x="621" y="819"/>
                    <a:pt x="638" y="815"/>
                  </a:cubicBezTo>
                  <a:cubicBezTo>
                    <a:pt x="637" y="925"/>
                    <a:pt x="627" y="1009"/>
                    <a:pt x="672" y="1117"/>
                  </a:cubicBezTo>
                  <a:cubicBezTo>
                    <a:pt x="680" y="1136"/>
                    <a:pt x="685" y="1135"/>
                    <a:pt x="685" y="1158"/>
                  </a:cubicBezTo>
                  <a:lnTo>
                    <a:pt x="693" y="1214"/>
                  </a:lnTo>
                  <a:cubicBezTo>
                    <a:pt x="693" y="1053"/>
                    <a:pt x="694" y="900"/>
                    <a:pt x="719" y="748"/>
                  </a:cubicBezTo>
                  <a:cubicBezTo>
                    <a:pt x="732" y="673"/>
                    <a:pt x="756" y="494"/>
                    <a:pt x="758" y="417"/>
                  </a:cubicBezTo>
                  <a:cubicBezTo>
                    <a:pt x="759" y="371"/>
                    <a:pt x="753" y="342"/>
                    <a:pt x="750" y="300"/>
                  </a:cubicBezTo>
                  <a:cubicBezTo>
                    <a:pt x="727" y="294"/>
                    <a:pt x="517" y="379"/>
                    <a:pt x="353" y="134"/>
                  </a:cubicBezTo>
                  <a:cubicBezTo>
                    <a:pt x="335" y="108"/>
                    <a:pt x="297" y="37"/>
                    <a:pt x="289" y="5"/>
                  </a:cubicBezTo>
                  <a:cubicBezTo>
                    <a:pt x="277" y="0"/>
                    <a:pt x="257" y="1"/>
                    <a:pt x="240" y="1"/>
                  </a:cubicBezTo>
                  <a:lnTo>
                    <a:pt x="202" y="3"/>
                  </a:lnTo>
                  <a:cubicBezTo>
                    <a:pt x="190" y="4"/>
                    <a:pt x="197" y="1"/>
                    <a:pt x="190" y="6"/>
                  </a:cubicBezTo>
                  <a:cubicBezTo>
                    <a:pt x="212" y="11"/>
                    <a:pt x="237" y="3"/>
                    <a:pt x="260" y="6"/>
                  </a:cubicBezTo>
                  <a:cubicBezTo>
                    <a:pt x="292" y="115"/>
                    <a:pt x="348" y="200"/>
                    <a:pt x="418" y="265"/>
                  </a:cubicBezTo>
                  <a:cubicBezTo>
                    <a:pt x="484" y="326"/>
                    <a:pt x="607" y="385"/>
                    <a:pt x="717" y="385"/>
                  </a:cubicBezTo>
                  <a:cubicBezTo>
                    <a:pt x="727" y="480"/>
                    <a:pt x="681" y="578"/>
                    <a:pt x="647" y="650"/>
                  </a:cubicBezTo>
                  <a:cubicBezTo>
                    <a:pt x="619" y="711"/>
                    <a:pt x="540" y="793"/>
                    <a:pt x="479" y="818"/>
                  </a:cubicBezTo>
                  <a:cubicBezTo>
                    <a:pt x="403" y="851"/>
                    <a:pt x="289" y="878"/>
                    <a:pt x="198" y="849"/>
                  </a:cubicBezTo>
                  <a:cubicBezTo>
                    <a:pt x="134" y="829"/>
                    <a:pt x="68" y="781"/>
                    <a:pt x="24" y="732"/>
                  </a:cubicBezTo>
                  <a:cubicBezTo>
                    <a:pt x="0" y="707"/>
                    <a:pt x="7" y="712"/>
                    <a:pt x="2" y="717"/>
                  </a:cubicBezTo>
                  <a:close/>
                </a:path>
              </a:pathLst>
            </a:custGeom>
            <a:solidFill>
              <a:srgbClr val="FE9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8D032B63-2796-FBE5-CD6E-5DD5D89FF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32050" y="3305546"/>
              <a:ext cx="403225" cy="274638"/>
            </a:xfrm>
            <a:custGeom>
              <a:avLst/>
              <a:gdLst>
                <a:gd name="T0" fmla="*/ 63 w 369"/>
                <a:gd name="T1" fmla="*/ 176 h 251"/>
                <a:gd name="T2" fmla="*/ 277 w 369"/>
                <a:gd name="T3" fmla="*/ 250 h 251"/>
                <a:gd name="T4" fmla="*/ 369 w 369"/>
                <a:gd name="T5" fmla="*/ 0 h 251"/>
                <a:gd name="T6" fmla="*/ 313 w 369"/>
                <a:gd name="T7" fmla="*/ 76 h 251"/>
                <a:gd name="T8" fmla="*/ 223 w 369"/>
                <a:gd name="T9" fmla="*/ 120 h 251"/>
                <a:gd name="T10" fmla="*/ 49 w 369"/>
                <a:gd name="T11" fmla="*/ 97 h 251"/>
                <a:gd name="T12" fmla="*/ 0 w 369"/>
                <a:gd name="T13" fmla="*/ 76 h 251"/>
                <a:gd name="T14" fmla="*/ 31 w 369"/>
                <a:gd name="T15" fmla="*/ 128 h 251"/>
                <a:gd name="T16" fmla="*/ 63 w 369"/>
                <a:gd name="T1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" h="251">
                  <a:moveTo>
                    <a:pt x="63" y="176"/>
                  </a:moveTo>
                  <a:cubicBezTo>
                    <a:pt x="67" y="170"/>
                    <a:pt x="264" y="251"/>
                    <a:pt x="277" y="250"/>
                  </a:cubicBezTo>
                  <a:cubicBezTo>
                    <a:pt x="311" y="226"/>
                    <a:pt x="366" y="62"/>
                    <a:pt x="369" y="0"/>
                  </a:cubicBezTo>
                  <a:cubicBezTo>
                    <a:pt x="351" y="14"/>
                    <a:pt x="351" y="38"/>
                    <a:pt x="313" y="76"/>
                  </a:cubicBezTo>
                  <a:cubicBezTo>
                    <a:pt x="290" y="98"/>
                    <a:pt x="262" y="113"/>
                    <a:pt x="223" y="120"/>
                  </a:cubicBezTo>
                  <a:cubicBezTo>
                    <a:pt x="164" y="131"/>
                    <a:pt x="103" y="116"/>
                    <a:pt x="49" y="97"/>
                  </a:cubicBezTo>
                  <a:cubicBezTo>
                    <a:pt x="31" y="90"/>
                    <a:pt x="18" y="81"/>
                    <a:pt x="0" y="76"/>
                  </a:cubicBezTo>
                  <a:cubicBezTo>
                    <a:pt x="7" y="93"/>
                    <a:pt x="21" y="112"/>
                    <a:pt x="31" y="128"/>
                  </a:cubicBezTo>
                  <a:cubicBezTo>
                    <a:pt x="38" y="139"/>
                    <a:pt x="54" y="170"/>
                    <a:pt x="63" y="176"/>
                  </a:cubicBezTo>
                  <a:close/>
                </a:path>
              </a:pathLst>
            </a:custGeom>
            <a:solidFill>
              <a:srgbClr val="FFA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06D04087-EFDC-F805-33E2-CA449CFB4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87438" y="2934071"/>
              <a:ext cx="831850" cy="484188"/>
            </a:xfrm>
            <a:custGeom>
              <a:avLst/>
              <a:gdLst>
                <a:gd name="T0" fmla="*/ 381 w 762"/>
                <a:gd name="T1" fmla="*/ 142 h 444"/>
                <a:gd name="T2" fmla="*/ 377 w 762"/>
                <a:gd name="T3" fmla="*/ 160 h 444"/>
                <a:gd name="T4" fmla="*/ 375 w 762"/>
                <a:gd name="T5" fmla="*/ 181 h 444"/>
                <a:gd name="T6" fmla="*/ 171 w 762"/>
                <a:gd name="T7" fmla="*/ 293 h 444"/>
                <a:gd name="T8" fmla="*/ 27 w 762"/>
                <a:gd name="T9" fmla="*/ 388 h 444"/>
                <a:gd name="T10" fmla="*/ 0 w 762"/>
                <a:gd name="T11" fmla="*/ 444 h 444"/>
                <a:gd name="T12" fmla="*/ 3 w 762"/>
                <a:gd name="T13" fmla="*/ 443 h 444"/>
                <a:gd name="T14" fmla="*/ 6 w 762"/>
                <a:gd name="T15" fmla="*/ 442 h 444"/>
                <a:gd name="T16" fmla="*/ 49 w 762"/>
                <a:gd name="T17" fmla="*/ 417 h 444"/>
                <a:gd name="T18" fmla="*/ 182 w 762"/>
                <a:gd name="T19" fmla="*/ 329 h 444"/>
                <a:gd name="T20" fmla="*/ 365 w 762"/>
                <a:gd name="T21" fmla="*/ 218 h 444"/>
                <a:gd name="T22" fmla="*/ 570 w 762"/>
                <a:gd name="T23" fmla="*/ 130 h 444"/>
                <a:gd name="T24" fmla="*/ 670 w 762"/>
                <a:gd name="T25" fmla="*/ 83 h 444"/>
                <a:gd name="T26" fmla="*/ 739 w 762"/>
                <a:gd name="T27" fmla="*/ 43 h 444"/>
                <a:gd name="T28" fmla="*/ 762 w 762"/>
                <a:gd name="T29" fmla="*/ 32 h 444"/>
                <a:gd name="T30" fmla="*/ 743 w 762"/>
                <a:gd name="T31" fmla="*/ 0 h 444"/>
                <a:gd name="T32" fmla="*/ 736 w 762"/>
                <a:gd name="T33" fmla="*/ 11 h 444"/>
                <a:gd name="T34" fmla="*/ 664 w 762"/>
                <a:gd name="T35" fmla="*/ 58 h 444"/>
                <a:gd name="T36" fmla="*/ 380 w 762"/>
                <a:gd name="T37" fmla="*/ 179 h 444"/>
                <a:gd name="T38" fmla="*/ 381 w 762"/>
                <a:gd name="T39" fmla="*/ 14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2" h="444">
                  <a:moveTo>
                    <a:pt x="381" y="142"/>
                  </a:moveTo>
                  <a:lnTo>
                    <a:pt x="377" y="160"/>
                  </a:lnTo>
                  <a:cubicBezTo>
                    <a:pt x="376" y="167"/>
                    <a:pt x="375" y="174"/>
                    <a:pt x="375" y="181"/>
                  </a:cubicBezTo>
                  <a:cubicBezTo>
                    <a:pt x="339" y="204"/>
                    <a:pt x="232" y="257"/>
                    <a:pt x="171" y="293"/>
                  </a:cubicBezTo>
                  <a:lnTo>
                    <a:pt x="27" y="388"/>
                  </a:lnTo>
                  <a:cubicBezTo>
                    <a:pt x="19" y="396"/>
                    <a:pt x="3" y="432"/>
                    <a:pt x="0" y="444"/>
                  </a:cubicBezTo>
                  <a:cubicBezTo>
                    <a:pt x="1" y="444"/>
                    <a:pt x="3" y="442"/>
                    <a:pt x="3" y="443"/>
                  </a:cubicBezTo>
                  <a:cubicBezTo>
                    <a:pt x="4" y="444"/>
                    <a:pt x="5" y="442"/>
                    <a:pt x="6" y="442"/>
                  </a:cubicBezTo>
                  <a:lnTo>
                    <a:pt x="49" y="417"/>
                  </a:lnTo>
                  <a:cubicBezTo>
                    <a:pt x="133" y="372"/>
                    <a:pt x="114" y="375"/>
                    <a:pt x="182" y="329"/>
                  </a:cubicBezTo>
                  <a:cubicBezTo>
                    <a:pt x="240" y="290"/>
                    <a:pt x="297" y="254"/>
                    <a:pt x="365" y="218"/>
                  </a:cubicBezTo>
                  <a:cubicBezTo>
                    <a:pt x="432" y="184"/>
                    <a:pt x="501" y="161"/>
                    <a:pt x="570" y="130"/>
                  </a:cubicBezTo>
                  <a:cubicBezTo>
                    <a:pt x="604" y="115"/>
                    <a:pt x="636" y="100"/>
                    <a:pt x="670" y="83"/>
                  </a:cubicBezTo>
                  <a:cubicBezTo>
                    <a:pt x="697" y="70"/>
                    <a:pt x="716" y="60"/>
                    <a:pt x="739" y="43"/>
                  </a:cubicBezTo>
                  <a:cubicBezTo>
                    <a:pt x="750" y="34"/>
                    <a:pt x="751" y="29"/>
                    <a:pt x="762" y="32"/>
                  </a:cubicBezTo>
                  <a:lnTo>
                    <a:pt x="743" y="0"/>
                  </a:lnTo>
                  <a:cubicBezTo>
                    <a:pt x="741" y="11"/>
                    <a:pt x="747" y="1"/>
                    <a:pt x="736" y="11"/>
                  </a:cubicBezTo>
                  <a:lnTo>
                    <a:pt x="664" y="58"/>
                  </a:lnTo>
                  <a:lnTo>
                    <a:pt x="380" y="179"/>
                  </a:lnTo>
                  <a:cubicBezTo>
                    <a:pt x="380" y="163"/>
                    <a:pt x="384" y="157"/>
                    <a:pt x="381" y="142"/>
                  </a:cubicBezTo>
                  <a:close/>
                </a:path>
              </a:pathLst>
            </a:custGeom>
            <a:solidFill>
              <a:srgbClr val="FE9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2" name="Freeform 14">
              <a:extLst>
                <a:ext uri="{FF2B5EF4-FFF2-40B4-BE49-F238E27FC236}">
                  <a16:creationId xmlns:a16="http://schemas.microsoft.com/office/drawing/2014/main" id="{56F74E92-A504-26F0-BA4C-CB94D42E7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5400" y="3211884"/>
              <a:ext cx="150813" cy="303213"/>
            </a:xfrm>
            <a:custGeom>
              <a:avLst/>
              <a:gdLst>
                <a:gd name="T0" fmla="*/ 52 w 139"/>
                <a:gd name="T1" fmla="*/ 277 h 277"/>
                <a:gd name="T2" fmla="*/ 52 w 139"/>
                <a:gd name="T3" fmla="*/ 261 h 277"/>
                <a:gd name="T4" fmla="*/ 101 w 139"/>
                <a:gd name="T5" fmla="*/ 238 h 277"/>
                <a:gd name="T6" fmla="*/ 103 w 139"/>
                <a:gd name="T7" fmla="*/ 245 h 277"/>
                <a:gd name="T8" fmla="*/ 139 w 139"/>
                <a:gd name="T9" fmla="*/ 154 h 277"/>
                <a:gd name="T10" fmla="*/ 63 w 139"/>
                <a:gd name="T11" fmla="*/ 86 h 277"/>
                <a:gd name="T12" fmla="*/ 14 w 139"/>
                <a:gd name="T13" fmla="*/ 11 h 277"/>
                <a:gd name="T14" fmla="*/ 4 w 139"/>
                <a:gd name="T15" fmla="*/ 0 h 277"/>
                <a:gd name="T16" fmla="*/ 37 w 139"/>
                <a:gd name="T17" fmla="*/ 250 h 277"/>
                <a:gd name="T18" fmla="*/ 52 w 139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277">
                  <a:moveTo>
                    <a:pt x="52" y="277"/>
                  </a:moveTo>
                  <a:lnTo>
                    <a:pt x="52" y="261"/>
                  </a:lnTo>
                  <a:lnTo>
                    <a:pt x="101" y="238"/>
                  </a:lnTo>
                  <a:lnTo>
                    <a:pt x="103" y="245"/>
                  </a:lnTo>
                  <a:lnTo>
                    <a:pt x="139" y="154"/>
                  </a:lnTo>
                  <a:cubicBezTo>
                    <a:pt x="107" y="134"/>
                    <a:pt x="85" y="113"/>
                    <a:pt x="63" y="86"/>
                  </a:cubicBezTo>
                  <a:cubicBezTo>
                    <a:pt x="31" y="45"/>
                    <a:pt x="36" y="46"/>
                    <a:pt x="14" y="11"/>
                  </a:cubicBezTo>
                  <a:cubicBezTo>
                    <a:pt x="7" y="0"/>
                    <a:pt x="14" y="7"/>
                    <a:pt x="4" y="0"/>
                  </a:cubicBezTo>
                  <a:cubicBezTo>
                    <a:pt x="0" y="73"/>
                    <a:pt x="9" y="179"/>
                    <a:pt x="37" y="250"/>
                  </a:cubicBezTo>
                  <a:cubicBezTo>
                    <a:pt x="41" y="260"/>
                    <a:pt x="44" y="271"/>
                    <a:pt x="52" y="277"/>
                  </a:cubicBezTo>
                  <a:close/>
                </a:path>
              </a:pathLst>
            </a:custGeom>
            <a:solidFill>
              <a:srgbClr val="FE9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" name="Freeform 15">
              <a:extLst>
                <a:ext uri="{FF2B5EF4-FFF2-40B4-BE49-F238E27FC236}">
                  <a16:creationId xmlns:a16="http://schemas.microsoft.com/office/drawing/2014/main" id="{001EBA33-143D-B748-3CCC-0E1C74856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35088" y="3126159"/>
              <a:ext cx="123825" cy="609600"/>
            </a:xfrm>
            <a:custGeom>
              <a:avLst/>
              <a:gdLst>
                <a:gd name="T0" fmla="*/ 12 w 113"/>
                <a:gd name="T1" fmla="*/ 0 h 557"/>
                <a:gd name="T2" fmla="*/ 10 w 113"/>
                <a:gd name="T3" fmla="*/ 344 h 557"/>
                <a:gd name="T4" fmla="*/ 45 w 113"/>
                <a:gd name="T5" fmla="*/ 487 h 557"/>
                <a:gd name="T6" fmla="*/ 113 w 113"/>
                <a:gd name="T7" fmla="*/ 428 h 557"/>
                <a:gd name="T8" fmla="*/ 26 w 113"/>
                <a:gd name="T9" fmla="*/ 250 h 557"/>
                <a:gd name="T10" fmla="*/ 17 w 113"/>
                <a:gd name="T11" fmla="*/ 123 h 557"/>
                <a:gd name="T12" fmla="*/ 12 w 113"/>
                <a:gd name="T1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557">
                  <a:moveTo>
                    <a:pt x="12" y="0"/>
                  </a:moveTo>
                  <a:cubicBezTo>
                    <a:pt x="0" y="34"/>
                    <a:pt x="6" y="293"/>
                    <a:pt x="10" y="344"/>
                  </a:cubicBezTo>
                  <a:cubicBezTo>
                    <a:pt x="13" y="391"/>
                    <a:pt x="24" y="450"/>
                    <a:pt x="45" y="487"/>
                  </a:cubicBezTo>
                  <a:cubicBezTo>
                    <a:pt x="85" y="557"/>
                    <a:pt x="111" y="471"/>
                    <a:pt x="113" y="428"/>
                  </a:cubicBezTo>
                  <a:cubicBezTo>
                    <a:pt x="66" y="404"/>
                    <a:pt x="36" y="313"/>
                    <a:pt x="26" y="250"/>
                  </a:cubicBezTo>
                  <a:cubicBezTo>
                    <a:pt x="20" y="211"/>
                    <a:pt x="17" y="164"/>
                    <a:pt x="17" y="123"/>
                  </a:cubicBezTo>
                  <a:cubicBezTo>
                    <a:pt x="17" y="97"/>
                    <a:pt x="25" y="13"/>
                    <a:pt x="12" y="0"/>
                  </a:cubicBezTo>
                  <a:close/>
                </a:path>
              </a:pathLst>
            </a:custGeom>
            <a:solidFill>
              <a:srgbClr val="FFA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4" name="Freeform 16">
              <a:extLst>
                <a:ext uri="{FF2B5EF4-FFF2-40B4-BE49-F238E27FC236}">
                  <a16:creationId xmlns:a16="http://schemas.microsoft.com/office/drawing/2014/main" id="{E96551C9-4BD6-8DE1-8D47-3D83BE5F3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1275" y="4854946"/>
              <a:ext cx="247650" cy="161925"/>
            </a:xfrm>
            <a:custGeom>
              <a:avLst/>
              <a:gdLst>
                <a:gd name="T0" fmla="*/ 112 w 226"/>
                <a:gd name="T1" fmla="*/ 11 h 149"/>
                <a:gd name="T2" fmla="*/ 143 w 226"/>
                <a:gd name="T3" fmla="*/ 21 h 149"/>
                <a:gd name="T4" fmla="*/ 119 w 226"/>
                <a:gd name="T5" fmla="*/ 92 h 149"/>
                <a:gd name="T6" fmla="*/ 58 w 226"/>
                <a:gd name="T7" fmla="*/ 20 h 149"/>
                <a:gd name="T8" fmla="*/ 0 w 226"/>
                <a:gd name="T9" fmla="*/ 38 h 149"/>
                <a:gd name="T10" fmla="*/ 32 w 226"/>
                <a:gd name="T11" fmla="*/ 119 h 149"/>
                <a:gd name="T12" fmla="*/ 121 w 226"/>
                <a:gd name="T13" fmla="*/ 145 h 149"/>
                <a:gd name="T14" fmla="*/ 199 w 226"/>
                <a:gd name="T15" fmla="*/ 3 h 149"/>
                <a:gd name="T16" fmla="*/ 121 w 226"/>
                <a:gd name="T17" fmla="*/ 7 h 149"/>
                <a:gd name="T18" fmla="*/ 112 w 226"/>
                <a:gd name="T19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149">
                  <a:moveTo>
                    <a:pt x="112" y="11"/>
                  </a:moveTo>
                  <a:cubicBezTo>
                    <a:pt x="130" y="10"/>
                    <a:pt x="136" y="9"/>
                    <a:pt x="143" y="21"/>
                  </a:cubicBezTo>
                  <a:cubicBezTo>
                    <a:pt x="159" y="50"/>
                    <a:pt x="145" y="83"/>
                    <a:pt x="119" y="92"/>
                  </a:cubicBezTo>
                  <a:cubicBezTo>
                    <a:pt x="76" y="108"/>
                    <a:pt x="37" y="58"/>
                    <a:pt x="58" y="20"/>
                  </a:cubicBezTo>
                  <a:lnTo>
                    <a:pt x="0" y="38"/>
                  </a:lnTo>
                  <a:cubicBezTo>
                    <a:pt x="0" y="76"/>
                    <a:pt x="10" y="103"/>
                    <a:pt x="32" y="119"/>
                  </a:cubicBezTo>
                  <a:cubicBezTo>
                    <a:pt x="55" y="135"/>
                    <a:pt x="84" y="149"/>
                    <a:pt x="121" y="145"/>
                  </a:cubicBezTo>
                  <a:cubicBezTo>
                    <a:pt x="183" y="139"/>
                    <a:pt x="226" y="71"/>
                    <a:pt x="199" y="3"/>
                  </a:cubicBezTo>
                  <a:cubicBezTo>
                    <a:pt x="187" y="0"/>
                    <a:pt x="125" y="6"/>
                    <a:pt x="121" y="7"/>
                  </a:cubicBezTo>
                  <a:lnTo>
                    <a:pt x="112" y="11"/>
                  </a:lnTo>
                  <a:close/>
                </a:path>
              </a:pathLst>
            </a:custGeom>
            <a:solidFill>
              <a:srgbClr val="FE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5" name="Freeform 17">
              <a:extLst>
                <a:ext uri="{FF2B5EF4-FFF2-40B4-BE49-F238E27FC236}">
                  <a16:creationId xmlns:a16="http://schemas.microsoft.com/office/drawing/2014/main" id="{30BA4DCB-A576-EF86-5BD6-5ECCF738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1088" y="3484934"/>
              <a:ext cx="292100" cy="328613"/>
            </a:xfrm>
            <a:custGeom>
              <a:avLst/>
              <a:gdLst>
                <a:gd name="T0" fmla="*/ 0 w 268"/>
                <a:gd name="T1" fmla="*/ 67 h 301"/>
                <a:gd name="T2" fmla="*/ 154 w 268"/>
                <a:gd name="T3" fmla="*/ 236 h 301"/>
                <a:gd name="T4" fmla="*/ 224 w 268"/>
                <a:gd name="T5" fmla="*/ 130 h 301"/>
                <a:gd name="T6" fmla="*/ 268 w 268"/>
                <a:gd name="T7" fmla="*/ 0 h 301"/>
                <a:gd name="T8" fmla="*/ 62 w 268"/>
                <a:gd name="T9" fmla="*/ 143 h 301"/>
                <a:gd name="T10" fmla="*/ 0 w 268"/>
                <a:gd name="T11" fmla="*/ 6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1">
                  <a:moveTo>
                    <a:pt x="0" y="67"/>
                  </a:moveTo>
                  <a:cubicBezTo>
                    <a:pt x="5" y="94"/>
                    <a:pt x="75" y="301"/>
                    <a:pt x="154" y="236"/>
                  </a:cubicBezTo>
                  <a:cubicBezTo>
                    <a:pt x="183" y="211"/>
                    <a:pt x="203" y="174"/>
                    <a:pt x="224" y="130"/>
                  </a:cubicBezTo>
                  <a:cubicBezTo>
                    <a:pt x="237" y="101"/>
                    <a:pt x="264" y="34"/>
                    <a:pt x="268" y="0"/>
                  </a:cubicBezTo>
                  <a:cubicBezTo>
                    <a:pt x="241" y="46"/>
                    <a:pt x="174" y="241"/>
                    <a:pt x="62" y="143"/>
                  </a:cubicBezTo>
                  <a:cubicBezTo>
                    <a:pt x="33" y="117"/>
                    <a:pt x="15" y="81"/>
                    <a:pt x="0" y="67"/>
                  </a:cubicBezTo>
                  <a:close/>
                </a:path>
              </a:pathLst>
            </a:custGeom>
            <a:solidFill>
              <a:srgbClr val="FF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6" name="Freeform 18">
              <a:extLst>
                <a:ext uri="{FF2B5EF4-FFF2-40B4-BE49-F238E27FC236}">
                  <a16:creationId xmlns:a16="http://schemas.microsoft.com/office/drawing/2014/main" id="{83A703ED-DF82-6005-7978-CBAAAB103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95600" y="2859459"/>
              <a:ext cx="452438" cy="215900"/>
            </a:xfrm>
            <a:custGeom>
              <a:avLst/>
              <a:gdLst>
                <a:gd name="T0" fmla="*/ 0 w 414"/>
                <a:gd name="T1" fmla="*/ 198 h 198"/>
                <a:gd name="T2" fmla="*/ 36 w 414"/>
                <a:gd name="T3" fmla="*/ 165 h 198"/>
                <a:gd name="T4" fmla="*/ 279 w 414"/>
                <a:gd name="T5" fmla="*/ 44 h 198"/>
                <a:gd name="T6" fmla="*/ 414 w 414"/>
                <a:gd name="T7" fmla="*/ 38 h 198"/>
                <a:gd name="T8" fmla="*/ 157 w 414"/>
                <a:gd name="T9" fmla="*/ 39 h 198"/>
                <a:gd name="T10" fmla="*/ 0 w 414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198">
                  <a:moveTo>
                    <a:pt x="0" y="198"/>
                  </a:moveTo>
                  <a:cubicBezTo>
                    <a:pt x="13" y="188"/>
                    <a:pt x="21" y="177"/>
                    <a:pt x="36" y="165"/>
                  </a:cubicBezTo>
                  <a:cubicBezTo>
                    <a:pt x="103" y="110"/>
                    <a:pt x="192" y="63"/>
                    <a:pt x="279" y="44"/>
                  </a:cubicBezTo>
                  <a:cubicBezTo>
                    <a:pt x="335" y="31"/>
                    <a:pt x="366" y="43"/>
                    <a:pt x="414" y="38"/>
                  </a:cubicBezTo>
                  <a:cubicBezTo>
                    <a:pt x="320" y="0"/>
                    <a:pt x="254" y="2"/>
                    <a:pt x="157" y="39"/>
                  </a:cubicBezTo>
                  <a:cubicBezTo>
                    <a:pt x="86" y="67"/>
                    <a:pt x="13" y="124"/>
                    <a:pt x="0" y="198"/>
                  </a:cubicBezTo>
                  <a:close/>
                </a:path>
              </a:pathLst>
            </a:custGeom>
            <a:solidFill>
              <a:srgbClr val="AF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7" name="Freeform 19">
              <a:extLst>
                <a:ext uri="{FF2B5EF4-FFF2-40B4-BE49-F238E27FC236}">
                  <a16:creationId xmlns:a16="http://schemas.microsoft.com/office/drawing/2014/main" id="{A767D8F2-265A-AD99-2F00-23D3C1C4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63788" y="3491284"/>
              <a:ext cx="236538" cy="200025"/>
            </a:xfrm>
            <a:custGeom>
              <a:avLst/>
              <a:gdLst>
                <a:gd name="T0" fmla="*/ 0 w 216"/>
                <a:gd name="T1" fmla="*/ 6 h 183"/>
                <a:gd name="T2" fmla="*/ 39 w 216"/>
                <a:gd name="T3" fmla="*/ 72 h 183"/>
                <a:gd name="T4" fmla="*/ 205 w 216"/>
                <a:gd name="T5" fmla="*/ 98 h 183"/>
                <a:gd name="T6" fmla="*/ 210 w 216"/>
                <a:gd name="T7" fmla="*/ 90 h 183"/>
                <a:gd name="T8" fmla="*/ 214 w 216"/>
                <a:gd name="T9" fmla="*/ 80 h 183"/>
                <a:gd name="T10" fmla="*/ 0 w 216"/>
                <a:gd name="T11" fmla="*/ 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183">
                  <a:moveTo>
                    <a:pt x="0" y="6"/>
                  </a:moveTo>
                  <a:cubicBezTo>
                    <a:pt x="2" y="21"/>
                    <a:pt x="31" y="59"/>
                    <a:pt x="39" y="72"/>
                  </a:cubicBezTo>
                  <a:cubicBezTo>
                    <a:pt x="95" y="153"/>
                    <a:pt x="137" y="183"/>
                    <a:pt x="205" y="98"/>
                  </a:cubicBezTo>
                  <a:cubicBezTo>
                    <a:pt x="207" y="95"/>
                    <a:pt x="208" y="94"/>
                    <a:pt x="210" y="90"/>
                  </a:cubicBezTo>
                  <a:cubicBezTo>
                    <a:pt x="216" y="81"/>
                    <a:pt x="213" y="87"/>
                    <a:pt x="214" y="80"/>
                  </a:cubicBezTo>
                  <a:cubicBezTo>
                    <a:pt x="201" y="81"/>
                    <a:pt x="4" y="0"/>
                    <a:pt x="0" y="6"/>
                  </a:cubicBezTo>
                  <a:close/>
                </a:path>
              </a:pathLst>
            </a:custGeom>
            <a:solidFill>
              <a:srgbClr val="FF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8" name="Freeform 20">
              <a:extLst>
                <a:ext uri="{FF2B5EF4-FFF2-40B4-BE49-F238E27FC236}">
                  <a16:creationId xmlns:a16="http://schemas.microsoft.com/office/drawing/2014/main" id="{66E0CFA1-DD43-EA7B-7A7C-31CEF0F0A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4813" y="2103809"/>
              <a:ext cx="414338" cy="258763"/>
            </a:xfrm>
            <a:custGeom>
              <a:avLst/>
              <a:gdLst>
                <a:gd name="T0" fmla="*/ 51 w 379"/>
                <a:gd name="T1" fmla="*/ 6 h 237"/>
                <a:gd name="T2" fmla="*/ 0 w 379"/>
                <a:gd name="T3" fmla="*/ 0 h 237"/>
                <a:gd name="T4" fmla="*/ 134 w 379"/>
                <a:gd name="T5" fmla="*/ 175 h 237"/>
                <a:gd name="T6" fmla="*/ 239 w 379"/>
                <a:gd name="T7" fmla="*/ 223 h 237"/>
                <a:gd name="T8" fmla="*/ 379 w 379"/>
                <a:gd name="T9" fmla="*/ 225 h 237"/>
                <a:gd name="T10" fmla="*/ 263 w 379"/>
                <a:gd name="T11" fmla="*/ 205 h 237"/>
                <a:gd name="T12" fmla="*/ 101 w 379"/>
                <a:gd name="T13" fmla="*/ 90 h 237"/>
                <a:gd name="T14" fmla="*/ 51 w 379"/>
                <a:gd name="T15" fmla="*/ 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" h="237">
                  <a:moveTo>
                    <a:pt x="51" y="6"/>
                  </a:moveTo>
                  <a:cubicBezTo>
                    <a:pt x="41" y="0"/>
                    <a:pt x="14" y="1"/>
                    <a:pt x="0" y="0"/>
                  </a:cubicBezTo>
                  <a:cubicBezTo>
                    <a:pt x="20" y="65"/>
                    <a:pt x="88" y="141"/>
                    <a:pt x="134" y="175"/>
                  </a:cubicBezTo>
                  <a:cubicBezTo>
                    <a:pt x="163" y="197"/>
                    <a:pt x="200" y="213"/>
                    <a:pt x="239" y="223"/>
                  </a:cubicBezTo>
                  <a:cubicBezTo>
                    <a:pt x="269" y="230"/>
                    <a:pt x="352" y="237"/>
                    <a:pt x="379" y="225"/>
                  </a:cubicBezTo>
                  <a:cubicBezTo>
                    <a:pt x="359" y="220"/>
                    <a:pt x="332" y="228"/>
                    <a:pt x="263" y="205"/>
                  </a:cubicBezTo>
                  <a:cubicBezTo>
                    <a:pt x="199" y="185"/>
                    <a:pt x="141" y="141"/>
                    <a:pt x="101" y="90"/>
                  </a:cubicBezTo>
                  <a:cubicBezTo>
                    <a:pt x="94" y="82"/>
                    <a:pt x="45" y="18"/>
                    <a:pt x="51" y="6"/>
                  </a:cubicBezTo>
                  <a:close/>
                </a:path>
              </a:pathLst>
            </a:custGeom>
            <a:solidFill>
              <a:srgbClr val="AF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0" name="Freeform 21">
              <a:extLst>
                <a:ext uri="{FF2B5EF4-FFF2-40B4-BE49-F238E27FC236}">
                  <a16:creationId xmlns:a16="http://schemas.microsoft.com/office/drawing/2014/main" id="{CAE6AA1A-5F45-1CDF-E576-C501BA70E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81188" y="3545259"/>
              <a:ext cx="492125" cy="149225"/>
            </a:xfrm>
            <a:custGeom>
              <a:avLst/>
              <a:gdLst>
                <a:gd name="T0" fmla="*/ 0 w 450"/>
                <a:gd name="T1" fmla="*/ 77 h 136"/>
                <a:gd name="T2" fmla="*/ 100 w 450"/>
                <a:gd name="T3" fmla="*/ 124 h 136"/>
                <a:gd name="T4" fmla="*/ 326 w 450"/>
                <a:gd name="T5" fmla="*/ 36 h 136"/>
                <a:gd name="T6" fmla="*/ 450 w 450"/>
                <a:gd name="T7" fmla="*/ 3 h 136"/>
                <a:gd name="T8" fmla="*/ 111 w 450"/>
                <a:gd name="T9" fmla="*/ 73 h 136"/>
                <a:gd name="T10" fmla="*/ 0 w 450"/>
                <a:gd name="T11" fmla="*/ 7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136">
                  <a:moveTo>
                    <a:pt x="0" y="77"/>
                  </a:moveTo>
                  <a:cubicBezTo>
                    <a:pt x="23" y="115"/>
                    <a:pt x="54" y="136"/>
                    <a:pt x="100" y="124"/>
                  </a:cubicBezTo>
                  <a:cubicBezTo>
                    <a:pt x="166" y="106"/>
                    <a:pt x="227" y="63"/>
                    <a:pt x="326" y="36"/>
                  </a:cubicBezTo>
                  <a:cubicBezTo>
                    <a:pt x="360" y="27"/>
                    <a:pt x="431" y="19"/>
                    <a:pt x="450" y="3"/>
                  </a:cubicBezTo>
                  <a:cubicBezTo>
                    <a:pt x="362" y="0"/>
                    <a:pt x="195" y="39"/>
                    <a:pt x="111" y="73"/>
                  </a:cubicBezTo>
                  <a:cubicBezTo>
                    <a:pt x="33" y="105"/>
                    <a:pt x="49" y="78"/>
                    <a:pt x="0" y="77"/>
                  </a:cubicBezTo>
                  <a:close/>
                </a:path>
              </a:pathLst>
            </a:custGeom>
            <a:solidFill>
              <a:srgbClr val="FEA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1" name="Freeform 22">
              <a:extLst>
                <a:ext uri="{FF2B5EF4-FFF2-40B4-BE49-F238E27FC236}">
                  <a16:creationId xmlns:a16="http://schemas.microsoft.com/office/drawing/2014/main" id="{6E5EB775-F8E5-0DA8-F131-67E62FF41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86038" y="2262559"/>
              <a:ext cx="123825" cy="396875"/>
            </a:xfrm>
            <a:custGeom>
              <a:avLst/>
              <a:gdLst>
                <a:gd name="T0" fmla="*/ 1 w 114"/>
                <a:gd name="T1" fmla="*/ 28 h 364"/>
                <a:gd name="T2" fmla="*/ 48 w 114"/>
                <a:gd name="T3" fmla="*/ 205 h 364"/>
                <a:gd name="T4" fmla="*/ 106 w 114"/>
                <a:gd name="T5" fmla="*/ 354 h 364"/>
                <a:gd name="T6" fmla="*/ 114 w 114"/>
                <a:gd name="T7" fmla="*/ 364 h 364"/>
                <a:gd name="T8" fmla="*/ 63 w 114"/>
                <a:gd name="T9" fmla="*/ 195 h 364"/>
                <a:gd name="T10" fmla="*/ 31 w 114"/>
                <a:gd name="T11" fmla="*/ 11 h 364"/>
                <a:gd name="T12" fmla="*/ 24 w 114"/>
                <a:gd name="T13" fmla="*/ 0 h 364"/>
                <a:gd name="T14" fmla="*/ 0 w 114"/>
                <a:gd name="T15" fmla="*/ 10 h 364"/>
                <a:gd name="T16" fmla="*/ 1 w 114"/>
                <a:gd name="T17" fmla="*/ 2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64">
                  <a:moveTo>
                    <a:pt x="1" y="28"/>
                  </a:moveTo>
                  <a:cubicBezTo>
                    <a:pt x="6" y="76"/>
                    <a:pt x="32" y="160"/>
                    <a:pt x="48" y="205"/>
                  </a:cubicBezTo>
                  <a:cubicBezTo>
                    <a:pt x="53" y="220"/>
                    <a:pt x="96" y="337"/>
                    <a:pt x="106" y="354"/>
                  </a:cubicBezTo>
                  <a:lnTo>
                    <a:pt x="114" y="364"/>
                  </a:lnTo>
                  <a:cubicBezTo>
                    <a:pt x="113" y="349"/>
                    <a:pt x="73" y="239"/>
                    <a:pt x="63" y="195"/>
                  </a:cubicBezTo>
                  <a:cubicBezTo>
                    <a:pt x="53" y="157"/>
                    <a:pt x="28" y="50"/>
                    <a:pt x="31" y="11"/>
                  </a:cubicBezTo>
                  <a:lnTo>
                    <a:pt x="24" y="0"/>
                  </a:lnTo>
                  <a:lnTo>
                    <a:pt x="0" y="10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C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2" name="Freeform 23">
              <a:extLst>
                <a:ext uri="{FF2B5EF4-FFF2-40B4-BE49-F238E27FC236}">
                  <a16:creationId xmlns:a16="http://schemas.microsoft.com/office/drawing/2014/main" id="{3FB01C69-170E-633D-4292-9EE9B2F9F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0000" y="4864471"/>
              <a:ext cx="131763" cy="107950"/>
            </a:xfrm>
            <a:custGeom>
              <a:avLst/>
              <a:gdLst>
                <a:gd name="T0" fmla="*/ 21 w 122"/>
                <a:gd name="T1" fmla="*/ 11 h 99"/>
                <a:gd name="T2" fmla="*/ 82 w 122"/>
                <a:gd name="T3" fmla="*/ 83 h 99"/>
                <a:gd name="T4" fmla="*/ 106 w 122"/>
                <a:gd name="T5" fmla="*/ 12 h 99"/>
                <a:gd name="T6" fmla="*/ 75 w 122"/>
                <a:gd name="T7" fmla="*/ 2 h 99"/>
                <a:gd name="T8" fmla="*/ 21 w 122"/>
                <a:gd name="T9" fmla="*/ 1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99">
                  <a:moveTo>
                    <a:pt x="21" y="11"/>
                  </a:moveTo>
                  <a:cubicBezTo>
                    <a:pt x="0" y="49"/>
                    <a:pt x="39" y="99"/>
                    <a:pt x="82" y="83"/>
                  </a:cubicBezTo>
                  <a:cubicBezTo>
                    <a:pt x="108" y="74"/>
                    <a:pt x="122" y="41"/>
                    <a:pt x="106" y="12"/>
                  </a:cubicBezTo>
                  <a:cubicBezTo>
                    <a:pt x="99" y="0"/>
                    <a:pt x="93" y="1"/>
                    <a:pt x="75" y="2"/>
                  </a:cubicBezTo>
                  <a:lnTo>
                    <a:pt x="21" y="11"/>
                  </a:lnTo>
                  <a:close/>
                </a:path>
              </a:pathLst>
            </a:custGeom>
            <a:solidFill>
              <a:srgbClr val="F46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3" name="Freeform 24">
              <a:extLst>
                <a:ext uri="{FF2B5EF4-FFF2-40B4-BE49-F238E27FC236}">
                  <a16:creationId xmlns:a16="http://schemas.microsoft.com/office/drawing/2014/main" id="{3D4632CE-9F43-4D07-E847-0DC4EE159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63875" y="2778496"/>
              <a:ext cx="282575" cy="301625"/>
            </a:xfrm>
            <a:custGeom>
              <a:avLst/>
              <a:gdLst>
                <a:gd name="T0" fmla="*/ 11 w 259"/>
                <a:gd name="T1" fmla="*/ 276 h 276"/>
                <a:gd name="T2" fmla="*/ 172 w 259"/>
                <a:gd name="T3" fmla="*/ 47 h 276"/>
                <a:gd name="T4" fmla="*/ 213 w 259"/>
                <a:gd name="T5" fmla="*/ 24 h 276"/>
                <a:gd name="T6" fmla="*/ 253 w 259"/>
                <a:gd name="T7" fmla="*/ 6 h 276"/>
                <a:gd name="T8" fmla="*/ 259 w 259"/>
                <a:gd name="T9" fmla="*/ 0 h 276"/>
                <a:gd name="T10" fmla="*/ 11 w 259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276">
                  <a:moveTo>
                    <a:pt x="11" y="276"/>
                  </a:moveTo>
                  <a:cubicBezTo>
                    <a:pt x="30" y="244"/>
                    <a:pt x="43" y="130"/>
                    <a:pt x="172" y="47"/>
                  </a:cubicBezTo>
                  <a:cubicBezTo>
                    <a:pt x="186" y="39"/>
                    <a:pt x="198" y="31"/>
                    <a:pt x="213" y="24"/>
                  </a:cubicBezTo>
                  <a:lnTo>
                    <a:pt x="253" y="6"/>
                  </a:lnTo>
                  <a:cubicBezTo>
                    <a:pt x="258" y="2"/>
                    <a:pt x="255" y="5"/>
                    <a:pt x="259" y="0"/>
                  </a:cubicBezTo>
                  <a:cubicBezTo>
                    <a:pt x="137" y="14"/>
                    <a:pt x="0" y="144"/>
                    <a:pt x="11" y="276"/>
                  </a:cubicBezTo>
                  <a:close/>
                </a:path>
              </a:pathLst>
            </a:custGeom>
            <a:solidFill>
              <a:srgbClr val="FC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4" name="Freeform 25">
              <a:extLst>
                <a:ext uri="{FF2B5EF4-FFF2-40B4-BE49-F238E27FC236}">
                  <a16:creationId xmlns:a16="http://schemas.microsoft.com/office/drawing/2014/main" id="{819952F8-BA67-22DA-C6A9-8969046D5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3800" y="3445246"/>
              <a:ext cx="61913" cy="130175"/>
            </a:xfrm>
            <a:custGeom>
              <a:avLst/>
              <a:gdLst>
                <a:gd name="T0" fmla="*/ 26 w 57"/>
                <a:gd name="T1" fmla="*/ 19 h 120"/>
                <a:gd name="T2" fmla="*/ 1 w 57"/>
                <a:gd name="T3" fmla="*/ 120 h 120"/>
                <a:gd name="T4" fmla="*/ 36 w 57"/>
                <a:gd name="T5" fmla="*/ 75 h 120"/>
                <a:gd name="T6" fmla="*/ 54 w 57"/>
                <a:gd name="T7" fmla="*/ 17 h 120"/>
                <a:gd name="T8" fmla="*/ 57 w 57"/>
                <a:gd name="T9" fmla="*/ 0 h 120"/>
                <a:gd name="T10" fmla="*/ 32 w 57"/>
                <a:gd name="T11" fmla="*/ 13 h 120"/>
                <a:gd name="T12" fmla="*/ 28 w 57"/>
                <a:gd name="T13" fmla="*/ 17 h 120"/>
                <a:gd name="T14" fmla="*/ 26 w 57"/>
                <a:gd name="T15" fmla="*/ 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20">
                  <a:moveTo>
                    <a:pt x="26" y="19"/>
                  </a:moveTo>
                  <a:cubicBezTo>
                    <a:pt x="20" y="29"/>
                    <a:pt x="0" y="103"/>
                    <a:pt x="1" y="120"/>
                  </a:cubicBezTo>
                  <a:cubicBezTo>
                    <a:pt x="23" y="119"/>
                    <a:pt x="29" y="95"/>
                    <a:pt x="36" y="75"/>
                  </a:cubicBezTo>
                  <a:cubicBezTo>
                    <a:pt x="42" y="59"/>
                    <a:pt x="54" y="33"/>
                    <a:pt x="54" y="17"/>
                  </a:cubicBezTo>
                  <a:lnTo>
                    <a:pt x="57" y="0"/>
                  </a:lnTo>
                  <a:cubicBezTo>
                    <a:pt x="41" y="4"/>
                    <a:pt x="42" y="4"/>
                    <a:pt x="32" y="13"/>
                  </a:cubicBezTo>
                  <a:cubicBezTo>
                    <a:pt x="31" y="14"/>
                    <a:pt x="31" y="22"/>
                    <a:pt x="28" y="17"/>
                  </a:cubicBezTo>
                  <a:cubicBezTo>
                    <a:pt x="28" y="17"/>
                    <a:pt x="26" y="19"/>
                    <a:pt x="26" y="19"/>
                  </a:cubicBezTo>
                  <a:close/>
                </a:path>
              </a:pathLst>
            </a:custGeom>
            <a:solidFill>
              <a:srgbClr val="FFB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5" name="Freeform 26">
              <a:extLst>
                <a:ext uri="{FF2B5EF4-FFF2-40B4-BE49-F238E27FC236}">
                  <a16:creationId xmlns:a16="http://schemas.microsoft.com/office/drawing/2014/main" id="{7E93A161-93F6-B2C7-C902-FC68F3F74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39838" y="3472234"/>
              <a:ext cx="58738" cy="92075"/>
            </a:xfrm>
            <a:custGeom>
              <a:avLst/>
              <a:gdLst>
                <a:gd name="T0" fmla="*/ 0 w 53"/>
                <a:gd name="T1" fmla="*/ 39 h 84"/>
                <a:gd name="T2" fmla="*/ 34 w 53"/>
                <a:gd name="T3" fmla="*/ 84 h 84"/>
                <a:gd name="T4" fmla="*/ 51 w 53"/>
                <a:gd name="T5" fmla="*/ 7 h 84"/>
                <a:gd name="T6" fmla="*/ 49 w 53"/>
                <a:gd name="T7" fmla="*/ 0 h 84"/>
                <a:gd name="T8" fmla="*/ 0 w 53"/>
                <a:gd name="T9" fmla="*/ 23 h 84"/>
                <a:gd name="T10" fmla="*/ 0 w 53"/>
                <a:gd name="T11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84">
                  <a:moveTo>
                    <a:pt x="0" y="39"/>
                  </a:moveTo>
                  <a:cubicBezTo>
                    <a:pt x="3" y="55"/>
                    <a:pt x="17" y="79"/>
                    <a:pt x="34" y="84"/>
                  </a:cubicBezTo>
                  <a:cubicBezTo>
                    <a:pt x="38" y="66"/>
                    <a:pt x="53" y="21"/>
                    <a:pt x="51" y="7"/>
                  </a:cubicBezTo>
                  <a:lnTo>
                    <a:pt x="49" y="0"/>
                  </a:lnTo>
                  <a:lnTo>
                    <a:pt x="0" y="2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6" name="Freeform 27">
              <a:extLst>
                <a:ext uri="{FF2B5EF4-FFF2-40B4-BE49-F238E27FC236}">
                  <a16:creationId xmlns:a16="http://schemas.microsoft.com/office/drawing/2014/main" id="{F387CFF7-79C2-1150-9A59-019ADF593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5225" y="3384921"/>
              <a:ext cx="61913" cy="84138"/>
            </a:xfrm>
            <a:custGeom>
              <a:avLst/>
              <a:gdLst>
                <a:gd name="T0" fmla="*/ 0 w 58"/>
                <a:gd name="T1" fmla="*/ 74 h 77"/>
                <a:gd name="T2" fmla="*/ 2 w 58"/>
                <a:gd name="T3" fmla="*/ 72 h 77"/>
                <a:gd name="T4" fmla="*/ 6 w 58"/>
                <a:gd name="T5" fmla="*/ 68 h 77"/>
                <a:gd name="T6" fmla="*/ 31 w 58"/>
                <a:gd name="T7" fmla="*/ 55 h 77"/>
                <a:gd name="T8" fmla="*/ 28 w 58"/>
                <a:gd name="T9" fmla="*/ 72 h 77"/>
                <a:gd name="T10" fmla="*/ 58 w 58"/>
                <a:gd name="T11" fmla="*/ 0 h 77"/>
                <a:gd name="T12" fmla="*/ 26 w 58"/>
                <a:gd name="T13" fmla="*/ 3 h 77"/>
                <a:gd name="T14" fmla="*/ 0 w 58"/>
                <a:gd name="T15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77">
                  <a:moveTo>
                    <a:pt x="0" y="74"/>
                  </a:moveTo>
                  <a:cubicBezTo>
                    <a:pt x="0" y="74"/>
                    <a:pt x="2" y="72"/>
                    <a:pt x="2" y="72"/>
                  </a:cubicBezTo>
                  <a:cubicBezTo>
                    <a:pt x="5" y="77"/>
                    <a:pt x="5" y="69"/>
                    <a:pt x="6" y="68"/>
                  </a:cubicBezTo>
                  <a:cubicBezTo>
                    <a:pt x="16" y="59"/>
                    <a:pt x="15" y="59"/>
                    <a:pt x="31" y="55"/>
                  </a:cubicBezTo>
                  <a:lnTo>
                    <a:pt x="28" y="72"/>
                  </a:lnTo>
                  <a:lnTo>
                    <a:pt x="58" y="0"/>
                  </a:lnTo>
                  <a:cubicBezTo>
                    <a:pt x="36" y="8"/>
                    <a:pt x="51" y="6"/>
                    <a:pt x="26" y="3"/>
                  </a:cubicBezTo>
                  <a:cubicBezTo>
                    <a:pt x="17" y="26"/>
                    <a:pt x="5" y="48"/>
                    <a:pt x="0" y="74"/>
                  </a:cubicBezTo>
                  <a:close/>
                </a:path>
              </a:pathLst>
            </a:custGeom>
            <a:solidFill>
              <a:srgbClr val="FC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BB0DE97-0464-B247-177B-433FDEB07E7D}"/>
              </a:ext>
            </a:extLst>
          </p:cNvPr>
          <p:cNvSpPr txBox="1"/>
          <p:nvPr/>
        </p:nvSpPr>
        <p:spPr>
          <a:xfrm>
            <a:off x="1151838" y="294335"/>
            <a:ext cx="11067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>
                <a:ln w="3175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Самообследование молочных желёз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07633A-031B-519C-2E03-17D0F4EB3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sp>
        <p:nvSpPr>
          <p:cNvPr id="2288" name="Прямоугольник: скругленные верхние углы 2287">
            <a:extLst>
              <a:ext uri="{FF2B5EF4-FFF2-40B4-BE49-F238E27FC236}">
                <a16:creationId xmlns:a16="http://schemas.microsoft.com/office/drawing/2014/main" id="{6141B6F9-3FE9-2F9B-CE8C-FEFD79F4DDAF}"/>
              </a:ext>
            </a:extLst>
          </p:cNvPr>
          <p:cNvSpPr/>
          <p:nvPr/>
        </p:nvSpPr>
        <p:spPr>
          <a:xfrm rot="5400000">
            <a:off x="335090" y="1021342"/>
            <a:ext cx="910970" cy="1581150"/>
          </a:xfrm>
          <a:prstGeom prst="round2SameRect">
            <a:avLst>
              <a:gd name="adj1" fmla="val 43249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9" name="TextBox 2288">
            <a:extLst>
              <a:ext uri="{FF2B5EF4-FFF2-40B4-BE49-F238E27FC236}">
                <a16:creationId xmlns:a16="http://schemas.microsoft.com/office/drawing/2014/main" id="{7300DC6A-99A4-AD06-1A68-22932D559FC0}"/>
              </a:ext>
            </a:extLst>
          </p:cNvPr>
          <p:cNvSpPr txBox="1"/>
          <p:nvPr/>
        </p:nvSpPr>
        <p:spPr>
          <a:xfrm>
            <a:off x="232867" y="1454258"/>
            <a:ext cx="986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90" name="Овал 2289">
            <a:extLst>
              <a:ext uri="{FF2B5EF4-FFF2-40B4-BE49-F238E27FC236}">
                <a16:creationId xmlns:a16="http://schemas.microsoft.com/office/drawing/2014/main" id="{0DEE7F1E-5589-F0E2-1DC3-252C7496A139}"/>
              </a:ext>
            </a:extLst>
          </p:cNvPr>
          <p:cNvSpPr/>
          <p:nvPr/>
        </p:nvSpPr>
        <p:spPr>
          <a:xfrm>
            <a:off x="2077799" y="1989161"/>
            <a:ext cx="3784980" cy="378498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1" name="TextBox 2290">
            <a:extLst>
              <a:ext uri="{FF2B5EF4-FFF2-40B4-BE49-F238E27FC236}">
                <a16:creationId xmlns:a16="http://schemas.microsoft.com/office/drawing/2014/main" id="{5C01473B-AAEE-F451-4FC7-100B8406F587}"/>
              </a:ext>
            </a:extLst>
          </p:cNvPr>
          <p:cNvSpPr txBox="1"/>
          <p:nvPr/>
        </p:nvSpPr>
        <p:spPr>
          <a:xfrm>
            <a:off x="6735114" y="1967958"/>
            <a:ext cx="5108006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</a:pP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Прощупайте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подмышечные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и надключичные впадины, </a:t>
            </a:r>
          </a:p>
          <a:p>
            <a:pPr>
              <a:spcBef>
                <a:spcPts val="1500"/>
              </a:spcBef>
            </a:pP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проверяя,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нет ли там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уплотнений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или увеличенных</a:t>
            </a:r>
            <a:br>
              <a:rPr lang="ru-RU" sz="26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>
                <a:solidFill>
                  <a:schemeClr val="accent5">
                    <a:lumMod val="50000"/>
                  </a:schemeClr>
                </a:solidFill>
              </a:rPr>
              <a:t>лимфоузлов</a:t>
            </a:r>
          </a:p>
        </p:txBody>
      </p:sp>
    </p:spTree>
    <p:extLst>
      <p:ext uri="{BB962C8B-B14F-4D97-AF65-F5344CB8AC3E}">
        <p14:creationId xmlns:p14="http://schemas.microsoft.com/office/powerpoint/2010/main" val="332401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6B47F-22AE-2F1C-0901-C0EF259C9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FAD0E4-0EFB-8777-B08A-5AA3BFE959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2"/>
          <a:stretch>
            <a:fillRect/>
          </a:stretch>
        </p:blipFill>
        <p:spPr>
          <a:xfrm flipH="1">
            <a:off x="2535807" y="2083431"/>
            <a:ext cx="3050451" cy="3563226"/>
          </a:xfrm>
          <a:prstGeom prst="roundRect">
            <a:avLst>
              <a:gd name="adj" fmla="val 29956"/>
            </a:avLst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C2D12-A28E-54CE-6B2B-EBAA1C67BFC1}"/>
              </a:ext>
            </a:extLst>
          </p:cNvPr>
          <p:cNvSpPr txBox="1"/>
          <p:nvPr/>
        </p:nvSpPr>
        <p:spPr>
          <a:xfrm>
            <a:off x="1151838" y="294335"/>
            <a:ext cx="11067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>
                <a:ln w="3175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Самообследование молочных желёз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45E346-3CBA-F5D3-2C60-55D80E363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EA2C76-DE83-ABCD-3012-510EA60E819A}"/>
              </a:ext>
            </a:extLst>
          </p:cNvPr>
          <p:cNvSpPr txBox="1"/>
          <p:nvPr/>
        </p:nvSpPr>
        <p:spPr>
          <a:xfrm>
            <a:off x="6545256" y="2089276"/>
            <a:ext cx="461495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При наличии</a:t>
            </a:r>
            <a:br>
              <a:rPr lang="ru-RU" sz="2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любых изменений</a:t>
            </a:r>
            <a:br>
              <a:rPr lang="ru-RU" sz="2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в молочной железе</a:t>
            </a:r>
          </a:p>
          <a:p>
            <a:pPr>
              <a:spcBef>
                <a:spcPts val="1500"/>
              </a:spcBef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или при возникновении ощущений, не свойственных</a:t>
            </a:r>
            <a:br>
              <a:rPr lang="ru-RU" sz="2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предыдущему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</a:rPr>
              <a:t>самоосмотру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1500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СЛЕДУЕТ НЕМЕДЛЕННО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ОБРАТИТЬСЯ К ВРАЧУ!</a:t>
            </a:r>
          </a:p>
        </p:txBody>
      </p:sp>
      <p:sp>
        <p:nvSpPr>
          <p:cNvPr id="2346" name="Овал 2345">
            <a:extLst>
              <a:ext uri="{FF2B5EF4-FFF2-40B4-BE49-F238E27FC236}">
                <a16:creationId xmlns:a16="http://schemas.microsoft.com/office/drawing/2014/main" id="{0566698D-56AF-947E-7DA2-A59A1E65055C}"/>
              </a:ext>
            </a:extLst>
          </p:cNvPr>
          <p:cNvSpPr/>
          <p:nvPr/>
        </p:nvSpPr>
        <p:spPr>
          <a:xfrm>
            <a:off x="2077799" y="1989161"/>
            <a:ext cx="3784980" cy="378498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9" name="Прямоугольник: скругленные верхние углы 2348">
            <a:extLst>
              <a:ext uri="{FF2B5EF4-FFF2-40B4-BE49-F238E27FC236}">
                <a16:creationId xmlns:a16="http://schemas.microsoft.com/office/drawing/2014/main" id="{CC5DF6FB-C85B-E651-7D47-642D75B73D4E}"/>
              </a:ext>
            </a:extLst>
          </p:cNvPr>
          <p:cNvSpPr/>
          <p:nvPr/>
        </p:nvSpPr>
        <p:spPr>
          <a:xfrm rot="5400000">
            <a:off x="335090" y="1021342"/>
            <a:ext cx="910970" cy="1581150"/>
          </a:xfrm>
          <a:prstGeom prst="round2SameRect">
            <a:avLst>
              <a:gd name="adj1" fmla="val 43249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0" name="TextBox 2349">
            <a:extLst>
              <a:ext uri="{FF2B5EF4-FFF2-40B4-BE49-F238E27FC236}">
                <a16:creationId xmlns:a16="http://schemas.microsoft.com/office/drawing/2014/main" id="{B2319DBF-AA90-054E-1431-A228905C524C}"/>
              </a:ext>
            </a:extLst>
          </p:cNvPr>
          <p:cNvSpPr txBox="1"/>
          <p:nvPr/>
        </p:nvSpPr>
        <p:spPr>
          <a:xfrm>
            <a:off x="232867" y="1454258"/>
            <a:ext cx="986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3771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B756E-8721-876D-8737-071998232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9DCA4C-8B79-72CD-F92E-23068EF470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51" y="1922887"/>
            <a:ext cx="3374549" cy="4056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667CF8-14AD-FDAA-4AF8-DEE145DA5CCF}"/>
              </a:ext>
            </a:extLst>
          </p:cNvPr>
          <p:cNvSpPr txBox="1"/>
          <p:nvPr/>
        </p:nvSpPr>
        <p:spPr>
          <a:xfrm>
            <a:off x="1151838" y="294335"/>
            <a:ext cx="97252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>
                <a:ln w="3175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 ПОМНИТЬ!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658EAF-9306-2EAC-210F-4830B181B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1A7994-CC9B-2697-36EA-7138B4A9336F}"/>
              </a:ext>
            </a:extLst>
          </p:cNvPr>
          <p:cNvSpPr txBox="1"/>
          <p:nvPr/>
        </p:nvSpPr>
        <p:spPr>
          <a:xfrm>
            <a:off x="0" y="1241937"/>
            <a:ext cx="816580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0"/>
              </a:spcBef>
            </a:pPr>
            <a:r>
              <a:rPr lang="ru-RU" sz="2200" dirty="0"/>
              <a:t>Даже если при </a:t>
            </a:r>
            <a:r>
              <a:rPr lang="ru-RU" sz="2200" dirty="0" err="1"/>
              <a:t>самообследовании</a:t>
            </a:r>
            <a:r>
              <a:rPr lang="ru-RU" sz="2200" dirty="0"/>
              <a:t> молочных желез</a:t>
            </a:r>
            <a:br>
              <a:rPr lang="ru-RU" sz="2200" dirty="0"/>
            </a:br>
            <a:r>
              <a:rPr lang="ru-RU" sz="2200" dirty="0"/>
              <a:t>не было выявлено  каких-либо отклонений,</a:t>
            </a:r>
          </a:p>
          <a:p>
            <a:pPr algn="ctr">
              <a:spcBef>
                <a:spcPts val="2000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НЕОБХОДИМО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РЕГУЛЯРНО ПРОХОДИТЬ</a:t>
            </a:r>
          </a:p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ПРОФИЛАКТИЧЕСКИЙ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МЕДИЦИНСКИЙ ОСМОТР</a:t>
            </a:r>
          </a:p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И ДИСПАНСЕРИЗАЦИЮ</a:t>
            </a:r>
          </a:p>
          <a:p>
            <a:pPr algn="ctr">
              <a:spcBef>
                <a:spcPts val="2000"/>
              </a:spcBef>
            </a:pPr>
            <a:r>
              <a:rPr lang="ru-RU" sz="2200" dirty="0"/>
              <a:t>Эти меры предосторожности позволяют</a:t>
            </a:r>
            <a:br>
              <a:rPr lang="ru-RU" sz="2200" dirty="0"/>
            </a:br>
            <a:r>
              <a:rPr lang="ru-RU" sz="2200" dirty="0"/>
              <a:t>своевременно заметить опухоль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09DE46-79A4-CEFC-ED34-D6AFF23E392B}"/>
              </a:ext>
            </a:extLst>
          </p:cNvPr>
          <p:cNvSpPr txBox="1"/>
          <p:nvPr/>
        </p:nvSpPr>
        <p:spPr>
          <a:xfrm>
            <a:off x="214154" y="5719793"/>
            <a:ext cx="7909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0"/>
              </a:spcBef>
            </a:pPr>
            <a:r>
              <a:rPr lang="ru-RU" sz="2200" b="1">
                <a:solidFill>
                  <a:schemeClr val="accent2">
                    <a:lumMod val="75000"/>
                  </a:schemeClr>
                </a:solidFill>
              </a:rPr>
              <a:t>Рак, обнаруженный на ранней стадии,</a:t>
            </a:r>
            <a:br>
              <a:rPr lang="ru-RU" sz="2200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>
                <a:solidFill>
                  <a:schemeClr val="accent2">
                    <a:lumMod val="75000"/>
                  </a:schemeClr>
                </a:solidFill>
              </a:rPr>
              <a:t>излечим в 90 % случаев!</a:t>
            </a:r>
          </a:p>
        </p:txBody>
      </p:sp>
    </p:spTree>
    <p:extLst>
      <p:ext uri="{BB962C8B-B14F-4D97-AF65-F5344CB8AC3E}">
        <p14:creationId xmlns:p14="http://schemas.microsoft.com/office/powerpoint/2010/main" val="1020442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59270</TotalTime>
  <Words>104</Words>
  <Application>Microsoft Office PowerPoint</Application>
  <PresentationFormat>Широкоэкранный</PresentationFormat>
  <Paragraphs>46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Microsoft Sans Serif</vt:lpstr>
      <vt:lpstr>Tahoma</vt:lpstr>
      <vt:lpstr>Trebuchet MS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Санникова Ирина Алексеевна</dc:creator>
  <cp:lastModifiedBy>Лянгасова Надежда Юрьевна</cp:lastModifiedBy>
  <cp:revision>3933</cp:revision>
  <cp:lastPrinted>2023-03-09T13:16:44Z</cp:lastPrinted>
  <dcterms:created xsi:type="dcterms:W3CDTF">2019-02-28T06:29:06Z</dcterms:created>
  <dcterms:modified xsi:type="dcterms:W3CDTF">2026-02-03T13:07:06Z</dcterms:modified>
</cp:coreProperties>
</file>